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1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74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083196" y="4351683"/>
            <a:ext cx="7804150" cy="1806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50" b="1" i="0">
                <a:solidFill>
                  <a:srgbClr val="18575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18575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50" b="1" i="0">
                <a:solidFill>
                  <a:srgbClr val="18575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18575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50" b="1" i="0">
                <a:solidFill>
                  <a:srgbClr val="18575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CD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41723" y="379851"/>
            <a:ext cx="17402175" cy="9525000"/>
          </a:xfrm>
          <a:custGeom>
            <a:avLst/>
            <a:gdLst/>
            <a:ahLst/>
            <a:cxnLst/>
            <a:rect l="l" t="t" r="r" b="b"/>
            <a:pathLst>
              <a:path w="17402175" h="9525000">
                <a:moveTo>
                  <a:pt x="17103871" y="9524999"/>
                </a:moveTo>
                <a:lnTo>
                  <a:pt x="17107606" y="9478594"/>
                </a:lnTo>
                <a:lnTo>
                  <a:pt x="17118944" y="9432410"/>
                </a:lnTo>
                <a:lnTo>
                  <a:pt x="17137102" y="9389298"/>
                </a:lnTo>
                <a:lnTo>
                  <a:pt x="17161476" y="9349890"/>
                </a:lnTo>
                <a:lnTo>
                  <a:pt x="17191460" y="9314816"/>
                </a:lnTo>
                <a:lnTo>
                  <a:pt x="17226452" y="9284706"/>
                </a:lnTo>
                <a:lnTo>
                  <a:pt x="17265847" y="9260190"/>
                </a:lnTo>
                <a:lnTo>
                  <a:pt x="17309041" y="9241899"/>
                </a:lnTo>
                <a:lnTo>
                  <a:pt x="17355428" y="9230462"/>
                </a:lnTo>
                <a:lnTo>
                  <a:pt x="17402173" y="9226689"/>
                </a:lnTo>
              </a:path>
              <a:path w="17402175" h="9525000">
                <a:moveTo>
                  <a:pt x="17402173" y="300542"/>
                </a:moveTo>
                <a:lnTo>
                  <a:pt x="17355778" y="296808"/>
                </a:lnTo>
                <a:lnTo>
                  <a:pt x="17309593" y="285469"/>
                </a:lnTo>
                <a:lnTo>
                  <a:pt x="17266481" y="267311"/>
                </a:lnTo>
                <a:lnTo>
                  <a:pt x="17227074" y="242938"/>
                </a:lnTo>
                <a:lnTo>
                  <a:pt x="17192000" y="212953"/>
                </a:lnTo>
                <a:lnTo>
                  <a:pt x="17161890" y="177961"/>
                </a:lnTo>
                <a:lnTo>
                  <a:pt x="17137374" y="138566"/>
                </a:lnTo>
                <a:lnTo>
                  <a:pt x="17119082" y="95373"/>
                </a:lnTo>
                <a:lnTo>
                  <a:pt x="17107645" y="48985"/>
                </a:lnTo>
                <a:lnTo>
                  <a:pt x="17103694" y="8"/>
                </a:lnTo>
                <a:lnTo>
                  <a:pt x="300713" y="0"/>
                </a:lnTo>
                <a:lnTo>
                  <a:pt x="296800" y="48636"/>
                </a:lnTo>
                <a:lnTo>
                  <a:pt x="285462" y="94820"/>
                </a:lnTo>
                <a:lnTo>
                  <a:pt x="267304" y="137932"/>
                </a:lnTo>
                <a:lnTo>
                  <a:pt x="242930" y="177340"/>
                </a:lnTo>
                <a:lnTo>
                  <a:pt x="212945" y="212414"/>
                </a:lnTo>
                <a:lnTo>
                  <a:pt x="177953" y="242524"/>
                </a:lnTo>
                <a:lnTo>
                  <a:pt x="138558" y="267040"/>
                </a:lnTo>
                <a:lnTo>
                  <a:pt x="95365" y="285332"/>
                </a:lnTo>
                <a:lnTo>
                  <a:pt x="48977" y="296769"/>
                </a:lnTo>
                <a:lnTo>
                  <a:pt x="48817" y="296782"/>
                </a:lnTo>
                <a:lnTo>
                  <a:pt x="48496" y="296808"/>
                </a:lnTo>
                <a:lnTo>
                  <a:pt x="0" y="300721"/>
                </a:lnTo>
                <a:lnTo>
                  <a:pt x="0" y="9226508"/>
                </a:lnTo>
                <a:lnTo>
                  <a:pt x="48627" y="9230422"/>
                </a:lnTo>
                <a:lnTo>
                  <a:pt x="48785" y="9230461"/>
                </a:lnTo>
                <a:lnTo>
                  <a:pt x="94812" y="9241760"/>
                </a:lnTo>
                <a:lnTo>
                  <a:pt x="137923" y="9259918"/>
                </a:lnTo>
                <a:lnTo>
                  <a:pt x="177331" y="9284292"/>
                </a:lnTo>
                <a:lnTo>
                  <a:pt x="212405" y="9314277"/>
                </a:lnTo>
                <a:lnTo>
                  <a:pt x="242515" y="9349269"/>
                </a:lnTo>
                <a:lnTo>
                  <a:pt x="267031" y="9388664"/>
                </a:lnTo>
                <a:lnTo>
                  <a:pt x="285323" y="9431857"/>
                </a:lnTo>
                <a:lnTo>
                  <a:pt x="296761" y="9478245"/>
                </a:lnTo>
                <a:lnTo>
                  <a:pt x="300534" y="9524999"/>
                </a:lnTo>
              </a:path>
            </a:pathLst>
          </a:custGeom>
          <a:ln w="38099">
            <a:solidFill>
              <a:srgbClr val="2512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69442" y="519364"/>
            <a:ext cx="17127855" cy="9238615"/>
          </a:xfrm>
          <a:custGeom>
            <a:avLst/>
            <a:gdLst/>
            <a:ahLst/>
            <a:cxnLst/>
            <a:rect l="l" t="t" r="r" b="b"/>
            <a:pathLst>
              <a:path w="17127855" h="9238615">
                <a:moveTo>
                  <a:pt x="16831344" y="9238220"/>
                </a:moveTo>
                <a:lnTo>
                  <a:pt x="295925" y="9238220"/>
                </a:lnTo>
                <a:lnTo>
                  <a:pt x="292035" y="9190023"/>
                </a:lnTo>
                <a:lnTo>
                  <a:pt x="280780" y="9144374"/>
                </a:lnTo>
                <a:lnTo>
                  <a:pt x="262780" y="9101868"/>
                </a:lnTo>
                <a:lnTo>
                  <a:pt x="238654" y="9063100"/>
                </a:lnTo>
                <a:lnTo>
                  <a:pt x="209023" y="9028665"/>
                </a:lnTo>
                <a:lnTo>
                  <a:pt x="174508" y="8999157"/>
                </a:lnTo>
                <a:lnTo>
                  <a:pt x="135727" y="8975172"/>
                </a:lnTo>
                <a:lnTo>
                  <a:pt x="93302" y="8957303"/>
                </a:lnTo>
                <a:lnTo>
                  <a:pt x="48009" y="8946184"/>
                </a:lnTo>
                <a:lnTo>
                  <a:pt x="0" y="8942294"/>
                </a:lnTo>
                <a:lnTo>
                  <a:pt x="0" y="295925"/>
                </a:lnTo>
                <a:lnTo>
                  <a:pt x="47723" y="292074"/>
                </a:lnTo>
                <a:lnTo>
                  <a:pt x="93846" y="280780"/>
                </a:lnTo>
                <a:lnTo>
                  <a:pt x="136352" y="262780"/>
                </a:lnTo>
                <a:lnTo>
                  <a:pt x="175119" y="238654"/>
                </a:lnTo>
                <a:lnTo>
                  <a:pt x="209554" y="209023"/>
                </a:lnTo>
                <a:lnTo>
                  <a:pt x="239062" y="174508"/>
                </a:lnTo>
                <a:lnTo>
                  <a:pt x="263047" y="135727"/>
                </a:lnTo>
                <a:lnTo>
                  <a:pt x="280916" y="93302"/>
                </a:lnTo>
                <a:lnTo>
                  <a:pt x="292074" y="47853"/>
                </a:lnTo>
                <a:lnTo>
                  <a:pt x="295925" y="0"/>
                </a:lnTo>
                <a:lnTo>
                  <a:pt x="16831344" y="0"/>
                </a:lnTo>
                <a:lnTo>
                  <a:pt x="16835234" y="48197"/>
                </a:lnTo>
                <a:lnTo>
                  <a:pt x="16846489" y="93846"/>
                </a:lnTo>
                <a:lnTo>
                  <a:pt x="16864489" y="136352"/>
                </a:lnTo>
                <a:lnTo>
                  <a:pt x="16888615" y="175119"/>
                </a:lnTo>
                <a:lnTo>
                  <a:pt x="16918245" y="209554"/>
                </a:lnTo>
                <a:lnTo>
                  <a:pt x="16952761" y="239062"/>
                </a:lnTo>
                <a:lnTo>
                  <a:pt x="16991542" y="263047"/>
                </a:lnTo>
                <a:lnTo>
                  <a:pt x="17033967" y="280916"/>
                </a:lnTo>
                <a:lnTo>
                  <a:pt x="17079417" y="292074"/>
                </a:lnTo>
                <a:lnTo>
                  <a:pt x="17127271" y="295925"/>
                </a:lnTo>
                <a:lnTo>
                  <a:pt x="17127271" y="8942294"/>
                </a:lnTo>
                <a:lnTo>
                  <a:pt x="17079073" y="8946184"/>
                </a:lnTo>
                <a:lnTo>
                  <a:pt x="17033423" y="8957439"/>
                </a:lnTo>
                <a:lnTo>
                  <a:pt x="16990917" y="8975439"/>
                </a:lnTo>
                <a:lnTo>
                  <a:pt x="16952150" y="8999565"/>
                </a:lnTo>
                <a:lnTo>
                  <a:pt x="16917715" y="9029196"/>
                </a:lnTo>
                <a:lnTo>
                  <a:pt x="16888207" y="9063711"/>
                </a:lnTo>
                <a:lnTo>
                  <a:pt x="16864221" y="9102492"/>
                </a:lnTo>
                <a:lnTo>
                  <a:pt x="16846353" y="9144917"/>
                </a:lnTo>
                <a:lnTo>
                  <a:pt x="16835195" y="9190366"/>
                </a:lnTo>
                <a:lnTo>
                  <a:pt x="16831344" y="9238220"/>
                </a:lnTo>
                <a:close/>
              </a:path>
            </a:pathLst>
          </a:custGeom>
          <a:solidFill>
            <a:srgbClr val="F7F1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815021" y="2629178"/>
            <a:ext cx="11059795" cy="6805930"/>
          </a:xfrm>
          <a:custGeom>
            <a:avLst/>
            <a:gdLst/>
            <a:ahLst/>
            <a:cxnLst/>
            <a:rect l="l" t="t" r="r" b="b"/>
            <a:pathLst>
              <a:path w="11059794" h="6805930">
                <a:moveTo>
                  <a:pt x="10578678" y="6805911"/>
                </a:moveTo>
                <a:lnTo>
                  <a:pt x="485775" y="6805911"/>
                </a:lnTo>
                <a:lnTo>
                  <a:pt x="437762" y="6803534"/>
                </a:lnTo>
                <a:lnTo>
                  <a:pt x="390562" y="6796490"/>
                </a:lnTo>
                <a:lnTo>
                  <a:pt x="344494" y="6784913"/>
                </a:lnTo>
                <a:lnTo>
                  <a:pt x="299876" y="6768933"/>
                </a:lnTo>
                <a:lnTo>
                  <a:pt x="257028" y="6748683"/>
                </a:lnTo>
                <a:lnTo>
                  <a:pt x="216266" y="6724295"/>
                </a:lnTo>
                <a:lnTo>
                  <a:pt x="177911" y="6695900"/>
                </a:lnTo>
                <a:lnTo>
                  <a:pt x="142280" y="6663630"/>
                </a:lnTo>
                <a:lnTo>
                  <a:pt x="110010" y="6627999"/>
                </a:lnTo>
                <a:lnTo>
                  <a:pt x="81615" y="6589644"/>
                </a:lnTo>
                <a:lnTo>
                  <a:pt x="57227" y="6548882"/>
                </a:lnTo>
                <a:lnTo>
                  <a:pt x="36977" y="6506033"/>
                </a:lnTo>
                <a:lnTo>
                  <a:pt x="20997" y="6461416"/>
                </a:lnTo>
                <a:lnTo>
                  <a:pt x="9420" y="6415348"/>
                </a:lnTo>
                <a:lnTo>
                  <a:pt x="2377" y="6368148"/>
                </a:lnTo>
                <a:lnTo>
                  <a:pt x="0" y="6320136"/>
                </a:lnTo>
                <a:lnTo>
                  <a:pt x="0" y="485775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5" y="0"/>
                </a:lnTo>
                <a:lnTo>
                  <a:pt x="10578678" y="0"/>
                </a:lnTo>
                <a:lnTo>
                  <a:pt x="10626691" y="2377"/>
                </a:lnTo>
                <a:lnTo>
                  <a:pt x="10673890" y="9420"/>
                </a:lnTo>
                <a:lnTo>
                  <a:pt x="10719958" y="20997"/>
                </a:lnTo>
                <a:lnTo>
                  <a:pt x="10764576" y="36977"/>
                </a:lnTo>
                <a:lnTo>
                  <a:pt x="10807425" y="57227"/>
                </a:lnTo>
                <a:lnTo>
                  <a:pt x="10848186" y="81615"/>
                </a:lnTo>
                <a:lnTo>
                  <a:pt x="10886542" y="110010"/>
                </a:lnTo>
                <a:lnTo>
                  <a:pt x="10922173" y="142280"/>
                </a:lnTo>
                <a:lnTo>
                  <a:pt x="10954443" y="177911"/>
                </a:lnTo>
                <a:lnTo>
                  <a:pt x="10982838" y="216266"/>
                </a:lnTo>
                <a:lnTo>
                  <a:pt x="11007226" y="257028"/>
                </a:lnTo>
                <a:lnTo>
                  <a:pt x="11027476" y="299876"/>
                </a:lnTo>
                <a:lnTo>
                  <a:pt x="11043456" y="344494"/>
                </a:lnTo>
                <a:lnTo>
                  <a:pt x="11055033" y="390562"/>
                </a:lnTo>
                <a:lnTo>
                  <a:pt x="11059606" y="421208"/>
                </a:lnTo>
                <a:lnTo>
                  <a:pt x="11059606" y="6384702"/>
                </a:lnTo>
                <a:lnTo>
                  <a:pt x="11043456" y="6461416"/>
                </a:lnTo>
                <a:lnTo>
                  <a:pt x="11027476" y="6506033"/>
                </a:lnTo>
                <a:lnTo>
                  <a:pt x="11007226" y="6548882"/>
                </a:lnTo>
                <a:lnTo>
                  <a:pt x="10982838" y="6589644"/>
                </a:lnTo>
                <a:lnTo>
                  <a:pt x="10954443" y="6627999"/>
                </a:lnTo>
                <a:lnTo>
                  <a:pt x="10922173" y="6663630"/>
                </a:lnTo>
                <a:lnTo>
                  <a:pt x="10886542" y="6695900"/>
                </a:lnTo>
                <a:lnTo>
                  <a:pt x="10848186" y="6724295"/>
                </a:lnTo>
                <a:lnTo>
                  <a:pt x="10807425" y="6748683"/>
                </a:lnTo>
                <a:lnTo>
                  <a:pt x="10764576" y="6768933"/>
                </a:lnTo>
                <a:lnTo>
                  <a:pt x="10719958" y="6784913"/>
                </a:lnTo>
                <a:lnTo>
                  <a:pt x="10673890" y="6796490"/>
                </a:lnTo>
                <a:lnTo>
                  <a:pt x="10626691" y="6803534"/>
                </a:lnTo>
                <a:lnTo>
                  <a:pt x="10578678" y="6805911"/>
                </a:lnTo>
                <a:close/>
              </a:path>
            </a:pathLst>
          </a:custGeom>
          <a:solidFill>
            <a:srgbClr val="75AB9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6932" y="2961284"/>
            <a:ext cx="10125074" cy="6143624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446417" y="515898"/>
            <a:ext cx="6579870" cy="3344545"/>
          </a:xfrm>
          <a:custGeom>
            <a:avLst/>
            <a:gdLst/>
            <a:ahLst/>
            <a:cxnLst/>
            <a:rect l="l" t="t" r="r" b="b"/>
            <a:pathLst>
              <a:path w="6579870" h="3344545">
                <a:moveTo>
                  <a:pt x="2739821" y="961199"/>
                </a:moveTo>
                <a:lnTo>
                  <a:pt x="2731808" y="911644"/>
                </a:lnTo>
                <a:lnTo>
                  <a:pt x="2709481" y="868553"/>
                </a:lnTo>
                <a:lnTo>
                  <a:pt x="2702966" y="862037"/>
                </a:lnTo>
                <a:lnTo>
                  <a:pt x="2702966" y="961199"/>
                </a:lnTo>
                <a:lnTo>
                  <a:pt x="2693517" y="1007935"/>
                </a:lnTo>
                <a:lnTo>
                  <a:pt x="2667736" y="1046111"/>
                </a:lnTo>
                <a:lnTo>
                  <a:pt x="2629547" y="1071867"/>
                </a:lnTo>
                <a:lnTo>
                  <a:pt x="2582824" y="1081303"/>
                </a:lnTo>
                <a:lnTo>
                  <a:pt x="2536113" y="1071867"/>
                </a:lnTo>
                <a:lnTo>
                  <a:pt x="2497925" y="1046111"/>
                </a:lnTo>
                <a:lnTo>
                  <a:pt x="2472156" y="1007935"/>
                </a:lnTo>
                <a:lnTo>
                  <a:pt x="2466429" y="979614"/>
                </a:lnTo>
                <a:lnTo>
                  <a:pt x="2462695" y="961199"/>
                </a:lnTo>
                <a:lnTo>
                  <a:pt x="2472156" y="914488"/>
                </a:lnTo>
                <a:lnTo>
                  <a:pt x="2497925" y="876300"/>
                </a:lnTo>
                <a:lnTo>
                  <a:pt x="2536113" y="850531"/>
                </a:lnTo>
                <a:lnTo>
                  <a:pt x="2582824" y="841082"/>
                </a:lnTo>
                <a:lnTo>
                  <a:pt x="2629547" y="850531"/>
                </a:lnTo>
                <a:lnTo>
                  <a:pt x="2667736" y="876300"/>
                </a:lnTo>
                <a:lnTo>
                  <a:pt x="2693517" y="914488"/>
                </a:lnTo>
                <a:lnTo>
                  <a:pt x="2702966" y="961199"/>
                </a:lnTo>
                <a:lnTo>
                  <a:pt x="2702966" y="862037"/>
                </a:lnTo>
                <a:lnTo>
                  <a:pt x="2682011" y="841082"/>
                </a:lnTo>
                <a:lnTo>
                  <a:pt x="2675483" y="834555"/>
                </a:lnTo>
                <a:lnTo>
                  <a:pt x="2632392" y="812241"/>
                </a:lnTo>
                <a:lnTo>
                  <a:pt x="2582824" y="804227"/>
                </a:lnTo>
                <a:lnTo>
                  <a:pt x="2536660" y="811149"/>
                </a:lnTo>
                <a:lnTo>
                  <a:pt x="2495905" y="830554"/>
                </a:lnTo>
                <a:lnTo>
                  <a:pt x="2462657" y="860348"/>
                </a:lnTo>
                <a:lnTo>
                  <a:pt x="2438984" y="898436"/>
                </a:lnTo>
                <a:lnTo>
                  <a:pt x="2426970" y="942759"/>
                </a:lnTo>
                <a:lnTo>
                  <a:pt x="1725180" y="942759"/>
                </a:lnTo>
                <a:lnTo>
                  <a:pt x="0" y="2494292"/>
                </a:lnTo>
                <a:lnTo>
                  <a:pt x="24638" y="2521699"/>
                </a:lnTo>
                <a:lnTo>
                  <a:pt x="1739303" y="979614"/>
                </a:lnTo>
                <a:lnTo>
                  <a:pt x="2426970" y="979614"/>
                </a:lnTo>
                <a:lnTo>
                  <a:pt x="2438984" y="1023937"/>
                </a:lnTo>
                <a:lnTo>
                  <a:pt x="2462657" y="1062024"/>
                </a:lnTo>
                <a:lnTo>
                  <a:pt x="2495905" y="1091819"/>
                </a:lnTo>
                <a:lnTo>
                  <a:pt x="2536660" y="1111211"/>
                </a:lnTo>
                <a:lnTo>
                  <a:pt x="2582824" y="1118146"/>
                </a:lnTo>
                <a:lnTo>
                  <a:pt x="2632392" y="1110132"/>
                </a:lnTo>
                <a:lnTo>
                  <a:pt x="2675483" y="1087818"/>
                </a:lnTo>
                <a:lnTo>
                  <a:pt x="2681998" y="1081303"/>
                </a:lnTo>
                <a:lnTo>
                  <a:pt x="2709481" y="1053820"/>
                </a:lnTo>
                <a:lnTo>
                  <a:pt x="2731808" y="1010754"/>
                </a:lnTo>
                <a:lnTo>
                  <a:pt x="2739821" y="961199"/>
                </a:lnTo>
                <a:close/>
              </a:path>
              <a:path w="6579870" h="3344545">
                <a:moveTo>
                  <a:pt x="2739821" y="138531"/>
                </a:moveTo>
                <a:lnTo>
                  <a:pt x="2732760" y="94754"/>
                </a:lnTo>
                <a:lnTo>
                  <a:pt x="2713088" y="56730"/>
                </a:lnTo>
                <a:lnTo>
                  <a:pt x="2683091" y="26746"/>
                </a:lnTo>
                <a:lnTo>
                  <a:pt x="2645054" y="7073"/>
                </a:lnTo>
                <a:lnTo>
                  <a:pt x="2601277" y="0"/>
                </a:lnTo>
                <a:lnTo>
                  <a:pt x="2551442" y="9232"/>
                </a:lnTo>
                <a:lnTo>
                  <a:pt x="2509647" y="34632"/>
                </a:lnTo>
                <a:lnTo>
                  <a:pt x="2479344" y="72758"/>
                </a:lnTo>
                <a:lnTo>
                  <a:pt x="2463965" y="120142"/>
                </a:lnTo>
                <a:lnTo>
                  <a:pt x="1725180" y="120142"/>
                </a:lnTo>
                <a:lnTo>
                  <a:pt x="0" y="1671624"/>
                </a:lnTo>
                <a:lnTo>
                  <a:pt x="24638" y="1699018"/>
                </a:lnTo>
                <a:lnTo>
                  <a:pt x="1739303" y="156984"/>
                </a:lnTo>
                <a:lnTo>
                  <a:pt x="2463965" y="156984"/>
                </a:lnTo>
                <a:lnTo>
                  <a:pt x="2479344" y="204355"/>
                </a:lnTo>
                <a:lnTo>
                  <a:pt x="2509647" y="242468"/>
                </a:lnTo>
                <a:lnTo>
                  <a:pt x="2551442" y="267881"/>
                </a:lnTo>
                <a:lnTo>
                  <a:pt x="2601277" y="277126"/>
                </a:lnTo>
                <a:lnTo>
                  <a:pt x="2645054" y="270065"/>
                </a:lnTo>
                <a:lnTo>
                  <a:pt x="2683091" y="250380"/>
                </a:lnTo>
                <a:lnTo>
                  <a:pt x="2713088" y="220383"/>
                </a:lnTo>
                <a:lnTo>
                  <a:pt x="2732760" y="182346"/>
                </a:lnTo>
                <a:lnTo>
                  <a:pt x="2739821" y="138531"/>
                </a:lnTo>
                <a:close/>
              </a:path>
              <a:path w="6579870" h="3344545">
                <a:moveTo>
                  <a:pt x="3637026" y="412775"/>
                </a:moveTo>
                <a:lnTo>
                  <a:pt x="3629012" y="363207"/>
                </a:lnTo>
                <a:lnTo>
                  <a:pt x="3606698" y="320128"/>
                </a:lnTo>
                <a:lnTo>
                  <a:pt x="3600183" y="313613"/>
                </a:lnTo>
                <a:lnTo>
                  <a:pt x="3600183" y="412775"/>
                </a:lnTo>
                <a:lnTo>
                  <a:pt x="3590734" y="459498"/>
                </a:lnTo>
                <a:lnTo>
                  <a:pt x="3564966" y="497674"/>
                </a:lnTo>
                <a:lnTo>
                  <a:pt x="3526777" y="523430"/>
                </a:lnTo>
                <a:lnTo>
                  <a:pt x="3480066" y="532879"/>
                </a:lnTo>
                <a:lnTo>
                  <a:pt x="3433343" y="523430"/>
                </a:lnTo>
                <a:lnTo>
                  <a:pt x="3395141" y="497674"/>
                </a:lnTo>
                <a:lnTo>
                  <a:pt x="3369373" y="459498"/>
                </a:lnTo>
                <a:lnTo>
                  <a:pt x="3363645" y="431177"/>
                </a:lnTo>
                <a:lnTo>
                  <a:pt x="3359924" y="412775"/>
                </a:lnTo>
                <a:lnTo>
                  <a:pt x="3369373" y="366052"/>
                </a:lnTo>
                <a:lnTo>
                  <a:pt x="3395141" y="327863"/>
                </a:lnTo>
                <a:lnTo>
                  <a:pt x="3433343" y="302094"/>
                </a:lnTo>
                <a:lnTo>
                  <a:pt x="3480066" y="292646"/>
                </a:lnTo>
                <a:lnTo>
                  <a:pt x="3526777" y="302094"/>
                </a:lnTo>
                <a:lnTo>
                  <a:pt x="3564966" y="327863"/>
                </a:lnTo>
                <a:lnTo>
                  <a:pt x="3590734" y="366052"/>
                </a:lnTo>
                <a:lnTo>
                  <a:pt x="3600183" y="412775"/>
                </a:lnTo>
                <a:lnTo>
                  <a:pt x="3600183" y="313613"/>
                </a:lnTo>
                <a:lnTo>
                  <a:pt x="3579228" y="292646"/>
                </a:lnTo>
                <a:lnTo>
                  <a:pt x="3572700" y="286118"/>
                </a:lnTo>
                <a:lnTo>
                  <a:pt x="3529622" y="263804"/>
                </a:lnTo>
                <a:lnTo>
                  <a:pt x="3480066" y="255790"/>
                </a:lnTo>
                <a:lnTo>
                  <a:pt x="3433889" y="262724"/>
                </a:lnTo>
                <a:lnTo>
                  <a:pt x="3393135" y="282117"/>
                </a:lnTo>
                <a:lnTo>
                  <a:pt x="3359886" y="311912"/>
                </a:lnTo>
                <a:lnTo>
                  <a:pt x="3336213" y="349999"/>
                </a:lnTo>
                <a:lnTo>
                  <a:pt x="3324187" y="394322"/>
                </a:lnTo>
                <a:lnTo>
                  <a:pt x="1725180" y="394322"/>
                </a:lnTo>
                <a:lnTo>
                  <a:pt x="0" y="1945855"/>
                </a:lnTo>
                <a:lnTo>
                  <a:pt x="24638" y="1973275"/>
                </a:lnTo>
                <a:lnTo>
                  <a:pt x="1739303" y="431177"/>
                </a:lnTo>
                <a:lnTo>
                  <a:pt x="3324187" y="431177"/>
                </a:lnTo>
                <a:lnTo>
                  <a:pt x="3336213" y="475500"/>
                </a:lnTo>
                <a:lnTo>
                  <a:pt x="3359886" y="513613"/>
                </a:lnTo>
                <a:lnTo>
                  <a:pt x="3393135" y="543420"/>
                </a:lnTo>
                <a:lnTo>
                  <a:pt x="3433889" y="562838"/>
                </a:lnTo>
                <a:lnTo>
                  <a:pt x="3480066" y="569772"/>
                </a:lnTo>
                <a:lnTo>
                  <a:pt x="3529622" y="561746"/>
                </a:lnTo>
                <a:lnTo>
                  <a:pt x="3572700" y="539419"/>
                </a:lnTo>
                <a:lnTo>
                  <a:pt x="3579241" y="532879"/>
                </a:lnTo>
                <a:lnTo>
                  <a:pt x="3606698" y="505409"/>
                </a:lnTo>
                <a:lnTo>
                  <a:pt x="3629012" y="462318"/>
                </a:lnTo>
                <a:lnTo>
                  <a:pt x="3637026" y="412775"/>
                </a:lnTo>
                <a:close/>
              </a:path>
              <a:path w="6579870" h="3344545">
                <a:moveTo>
                  <a:pt x="4150830" y="1509636"/>
                </a:moveTo>
                <a:lnTo>
                  <a:pt x="4143768" y="1465834"/>
                </a:lnTo>
                <a:lnTo>
                  <a:pt x="4124109" y="1427784"/>
                </a:lnTo>
                <a:lnTo>
                  <a:pt x="4094111" y="1397787"/>
                </a:lnTo>
                <a:lnTo>
                  <a:pt x="4056075" y="1378115"/>
                </a:lnTo>
                <a:lnTo>
                  <a:pt x="4012285" y="1371041"/>
                </a:lnTo>
                <a:lnTo>
                  <a:pt x="3962463" y="1380286"/>
                </a:lnTo>
                <a:lnTo>
                  <a:pt x="3920680" y="1405712"/>
                </a:lnTo>
                <a:lnTo>
                  <a:pt x="3890378" y="1443824"/>
                </a:lnTo>
                <a:lnTo>
                  <a:pt x="3874998" y="1491195"/>
                </a:lnTo>
                <a:lnTo>
                  <a:pt x="1725180" y="1491195"/>
                </a:lnTo>
                <a:lnTo>
                  <a:pt x="0" y="3042729"/>
                </a:lnTo>
                <a:lnTo>
                  <a:pt x="24638" y="3070136"/>
                </a:lnTo>
                <a:lnTo>
                  <a:pt x="1739303" y="1528051"/>
                </a:lnTo>
                <a:lnTo>
                  <a:pt x="3874998" y="1528051"/>
                </a:lnTo>
                <a:lnTo>
                  <a:pt x="3890378" y="1575435"/>
                </a:lnTo>
                <a:lnTo>
                  <a:pt x="3920680" y="1613547"/>
                </a:lnTo>
                <a:lnTo>
                  <a:pt x="3962463" y="1638947"/>
                </a:lnTo>
                <a:lnTo>
                  <a:pt x="4012285" y="1648193"/>
                </a:lnTo>
                <a:lnTo>
                  <a:pt x="4056075" y="1641119"/>
                </a:lnTo>
                <a:lnTo>
                  <a:pt x="4094111" y="1621447"/>
                </a:lnTo>
                <a:lnTo>
                  <a:pt x="4124109" y="1591449"/>
                </a:lnTo>
                <a:lnTo>
                  <a:pt x="4143768" y="1553425"/>
                </a:lnTo>
                <a:lnTo>
                  <a:pt x="4150830" y="1509636"/>
                </a:lnTo>
                <a:close/>
              </a:path>
              <a:path w="6579870" h="3344545">
                <a:moveTo>
                  <a:pt x="4991620" y="1235405"/>
                </a:moveTo>
                <a:lnTo>
                  <a:pt x="4983607" y="1185824"/>
                </a:lnTo>
                <a:lnTo>
                  <a:pt x="4961293" y="1142746"/>
                </a:lnTo>
                <a:lnTo>
                  <a:pt x="4954765" y="1136218"/>
                </a:lnTo>
                <a:lnTo>
                  <a:pt x="4954765" y="1235405"/>
                </a:lnTo>
                <a:lnTo>
                  <a:pt x="4945316" y="1282128"/>
                </a:lnTo>
                <a:lnTo>
                  <a:pt x="4919548" y="1320317"/>
                </a:lnTo>
                <a:lnTo>
                  <a:pt x="4881372" y="1346085"/>
                </a:lnTo>
                <a:lnTo>
                  <a:pt x="4834648" y="1355547"/>
                </a:lnTo>
                <a:lnTo>
                  <a:pt x="4787912" y="1346085"/>
                </a:lnTo>
                <a:lnTo>
                  <a:pt x="4749724" y="1320317"/>
                </a:lnTo>
                <a:lnTo>
                  <a:pt x="4723955" y="1282128"/>
                </a:lnTo>
                <a:lnTo>
                  <a:pt x="4718240" y="1253845"/>
                </a:lnTo>
                <a:lnTo>
                  <a:pt x="4714506" y="1235405"/>
                </a:lnTo>
                <a:lnTo>
                  <a:pt x="4723955" y="1188681"/>
                </a:lnTo>
                <a:lnTo>
                  <a:pt x="4749724" y="1150480"/>
                </a:lnTo>
                <a:lnTo>
                  <a:pt x="4787912" y="1124712"/>
                </a:lnTo>
                <a:lnTo>
                  <a:pt x="4834648" y="1115263"/>
                </a:lnTo>
                <a:lnTo>
                  <a:pt x="4881372" y="1124712"/>
                </a:lnTo>
                <a:lnTo>
                  <a:pt x="4919548" y="1150480"/>
                </a:lnTo>
                <a:lnTo>
                  <a:pt x="4945316" y="1188681"/>
                </a:lnTo>
                <a:lnTo>
                  <a:pt x="4954765" y="1235405"/>
                </a:lnTo>
                <a:lnTo>
                  <a:pt x="4954765" y="1136218"/>
                </a:lnTo>
                <a:lnTo>
                  <a:pt x="4933810" y="1115263"/>
                </a:lnTo>
                <a:lnTo>
                  <a:pt x="4927295" y="1108748"/>
                </a:lnTo>
                <a:lnTo>
                  <a:pt x="4884204" y="1086434"/>
                </a:lnTo>
                <a:lnTo>
                  <a:pt x="4834648" y="1078420"/>
                </a:lnTo>
                <a:lnTo>
                  <a:pt x="4788471" y="1085354"/>
                </a:lnTo>
                <a:lnTo>
                  <a:pt x="4747730" y="1104760"/>
                </a:lnTo>
                <a:lnTo>
                  <a:pt x="4714468" y="1134567"/>
                </a:lnTo>
                <a:lnTo>
                  <a:pt x="4690796" y="1172667"/>
                </a:lnTo>
                <a:lnTo>
                  <a:pt x="4678781" y="1216990"/>
                </a:lnTo>
                <a:lnTo>
                  <a:pt x="1725180" y="1216990"/>
                </a:lnTo>
                <a:lnTo>
                  <a:pt x="0" y="2768485"/>
                </a:lnTo>
                <a:lnTo>
                  <a:pt x="24638" y="2795879"/>
                </a:lnTo>
                <a:lnTo>
                  <a:pt x="1739303" y="1253845"/>
                </a:lnTo>
                <a:lnTo>
                  <a:pt x="4678781" y="1253845"/>
                </a:lnTo>
                <a:lnTo>
                  <a:pt x="4690796" y="1298155"/>
                </a:lnTo>
                <a:lnTo>
                  <a:pt x="4714468" y="1336243"/>
                </a:lnTo>
                <a:lnTo>
                  <a:pt x="4747730" y="1366037"/>
                </a:lnTo>
                <a:lnTo>
                  <a:pt x="4788471" y="1385443"/>
                </a:lnTo>
                <a:lnTo>
                  <a:pt x="4834648" y="1392377"/>
                </a:lnTo>
                <a:lnTo>
                  <a:pt x="4884204" y="1384363"/>
                </a:lnTo>
                <a:lnTo>
                  <a:pt x="4927295" y="1362062"/>
                </a:lnTo>
                <a:lnTo>
                  <a:pt x="4933810" y="1355547"/>
                </a:lnTo>
                <a:lnTo>
                  <a:pt x="4961293" y="1328064"/>
                </a:lnTo>
                <a:lnTo>
                  <a:pt x="4983607" y="1284973"/>
                </a:lnTo>
                <a:lnTo>
                  <a:pt x="4991620" y="1235405"/>
                </a:lnTo>
                <a:close/>
              </a:path>
              <a:path w="6579870" h="3344545">
                <a:moveTo>
                  <a:pt x="5505462" y="686968"/>
                </a:moveTo>
                <a:lnTo>
                  <a:pt x="5498389" y="643191"/>
                </a:lnTo>
                <a:lnTo>
                  <a:pt x="5478716" y="605167"/>
                </a:lnTo>
                <a:lnTo>
                  <a:pt x="5448719" y="575170"/>
                </a:lnTo>
                <a:lnTo>
                  <a:pt x="5410670" y="555498"/>
                </a:lnTo>
                <a:lnTo>
                  <a:pt x="5366867" y="548436"/>
                </a:lnTo>
                <a:lnTo>
                  <a:pt x="5317071" y="557669"/>
                </a:lnTo>
                <a:lnTo>
                  <a:pt x="5275275" y="583069"/>
                </a:lnTo>
                <a:lnTo>
                  <a:pt x="5244973" y="621182"/>
                </a:lnTo>
                <a:lnTo>
                  <a:pt x="5229593" y="668578"/>
                </a:lnTo>
                <a:lnTo>
                  <a:pt x="1725180" y="668578"/>
                </a:lnTo>
                <a:lnTo>
                  <a:pt x="0" y="2220061"/>
                </a:lnTo>
                <a:lnTo>
                  <a:pt x="24638" y="2247442"/>
                </a:lnTo>
                <a:lnTo>
                  <a:pt x="1739303" y="705421"/>
                </a:lnTo>
                <a:lnTo>
                  <a:pt x="5229593" y="705421"/>
                </a:lnTo>
                <a:lnTo>
                  <a:pt x="5244973" y="752779"/>
                </a:lnTo>
                <a:lnTo>
                  <a:pt x="5275275" y="790879"/>
                </a:lnTo>
                <a:lnTo>
                  <a:pt x="5317071" y="816267"/>
                </a:lnTo>
                <a:lnTo>
                  <a:pt x="5366867" y="825500"/>
                </a:lnTo>
                <a:lnTo>
                  <a:pt x="5410670" y="818438"/>
                </a:lnTo>
                <a:lnTo>
                  <a:pt x="5448719" y="798779"/>
                </a:lnTo>
                <a:lnTo>
                  <a:pt x="5478716" y="768794"/>
                </a:lnTo>
                <a:lnTo>
                  <a:pt x="5498389" y="730770"/>
                </a:lnTo>
                <a:lnTo>
                  <a:pt x="5505462" y="686968"/>
                </a:lnTo>
                <a:close/>
              </a:path>
              <a:path w="6579870" h="3344545">
                <a:moveTo>
                  <a:pt x="6579768" y="1783829"/>
                </a:moveTo>
                <a:lnTo>
                  <a:pt x="6571755" y="1734261"/>
                </a:lnTo>
                <a:lnTo>
                  <a:pt x="6549441" y="1691170"/>
                </a:lnTo>
                <a:lnTo>
                  <a:pt x="6542913" y="1684642"/>
                </a:lnTo>
                <a:lnTo>
                  <a:pt x="6542913" y="1783829"/>
                </a:lnTo>
                <a:lnTo>
                  <a:pt x="6533464" y="1830552"/>
                </a:lnTo>
                <a:lnTo>
                  <a:pt x="6507696" y="1868754"/>
                </a:lnTo>
                <a:lnTo>
                  <a:pt x="6469494" y="1894522"/>
                </a:lnTo>
                <a:lnTo>
                  <a:pt x="6422771" y="1903971"/>
                </a:lnTo>
                <a:lnTo>
                  <a:pt x="6376073" y="1894522"/>
                </a:lnTo>
                <a:lnTo>
                  <a:pt x="6337897" y="1868754"/>
                </a:lnTo>
                <a:lnTo>
                  <a:pt x="6312141" y="1830552"/>
                </a:lnTo>
                <a:lnTo>
                  <a:pt x="6306413" y="1802282"/>
                </a:lnTo>
                <a:lnTo>
                  <a:pt x="6302680" y="1783829"/>
                </a:lnTo>
                <a:lnTo>
                  <a:pt x="6312141" y="1737106"/>
                </a:lnTo>
                <a:lnTo>
                  <a:pt x="6337897" y="1698917"/>
                </a:lnTo>
                <a:lnTo>
                  <a:pt x="6376073" y="1673148"/>
                </a:lnTo>
                <a:lnTo>
                  <a:pt x="6422771" y="1663687"/>
                </a:lnTo>
                <a:lnTo>
                  <a:pt x="6469494" y="1673148"/>
                </a:lnTo>
                <a:lnTo>
                  <a:pt x="6507696" y="1698917"/>
                </a:lnTo>
                <a:lnTo>
                  <a:pt x="6533464" y="1737106"/>
                </a:lnTo>
                <a:lnTo>
                  <a:pt x="6542913" y="1783829"/>
                </a:lnTo>
                <a:lnTo>
                  <a:pt x="6542913" y="1684642"/>
                </a:lnTo>
                <a:lnTo>
                  <a:pt x="6521958" y="1663687"/>
                </a:lnTo>
                <a:lnTo>
                  <a:pt x="6515430" y="1657159"/>
                </a:lnTo>
                <a:lnTo>
                  <a:pt x="6472339" y="1634845"/>
                </a:lnTo>
                <a:lnTo>
                  <a:pt x="6422771" y="1626831"/>
                </a:lnTo>
                <a:lnTo>
                  <a:pt x="6376606" y="1633766"/>
                </a:lnTo>
                <a:lnTo>
                  <a:pt x="6335865" y="1653184"/>
                </a:lnTo>
                <a:lnTo>
                  <a:pt x="6302629" y="1682991"/>
                </a:lnTo>
                <a:lnTo>
                  <a:pt x="6278969" y="1721104"/>
                </a:lnTo>
                <a:lnTo>
                  <a:pt x="6266954" y="1765427"/>
                </a:lnTo>
                <a:lnTo>
                  <a:pt x="1725180" y="1765427"/>
                </a:lnTo>
                <a:lnTo>
                  <a:pt x="0" y="3316922"/>
                </a:lnTo>
                <a:lnTo>
                  <a:pt x="24638" y="3344316"/>
                </a:lnTo>
                <a:lnTo>
                  <a:pt x="1739303" y="1802282"/>
                </a:lnTo>
                <a:lnTo>
                  <a:pt x="6266954" y="1802282"/>
                </a:lnTo>
                <a:lnTo>
                  <a:pt x="6278969" y="1846580"/>
                </a:lnTo>
                <a:lnTo>
                  <a:pt x="6302629" y="1884680"/>
                </a:lnTo>
                <a:lnTo>
                  <a:pt x="6335865" y="1914474"/>
                </a:lnTo>
                <a:lnTo>
                  <a:pt x="6376606" y="1933879"/>
                </a:lnTo>
                <a:lnTo>
                  <a:pt x="6422771" y="1940814"/>
                </a:lnTo>
                <a:lnTo>
                  <a:pt x="6472339" y="1932800"/>
                </a:lnTo>
                <a:lnTo>
                  <a:pt x="6515430" y="1910486"/>
                </a:lnTo>
                <a:lnTo>
                  <a:pt x="6521945" y="1903971"/>
                </a:lnTo>
                <a:lnTo>
                  <a:pt x="6549441" y="1876488"/>
                </a:lnTo>
                <a:lnTo>
                  <a:pt x="6571755" y="1833410"/>
                </a:lnTo>
                <a:lnTo>
                  <a:pt x="6579768" y="1783829"/>
                </a:lnTo>
                <a:close/>
              </a:path>
            </a:pathLst>
          </a:custGeom>
          <a:solidFill>
            <a:srgbClr val="75AB9D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50" b="1" i="0">
                <a:solidFill>
                  <a:srgbClr val="18575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CD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41723" y="379851"/>
            <a:ext cx="17402175" cy="9525000"/>
          </a:xfrm>
          <a:custGeom>
            <a:avLst/>
            <a:gdLst/>
            <a:ahLst/>
            <a:cxnLst/>
            <a:rect l="l" t="t" r="r" b="b"/>
            <a:pathLst>
              <a:path w="17402175" h="9525000">
                <a:moveTo>
                  <a:pt x="17103871" y="9524999"/>
                </a:moveTo>
                <a:lnTo>
                  <a:pt x="17107606" y="9478594"/>
                </a:lnTo>
                <a:lnTo>
                  <a:pt x="17118944" y="9432410"/>
                </a:lnTo>
                <a:lnTo>
                  <a:pt x="17137102" y="9389298"/>
                </a:lnTo>
                <a:lnTo>
                  <a:pt x="17161476" y="9349890"/>
                </a:lnTo>
                <a:lnTo>
                  <a:pt x="17191460" y="9314816"/>
                </a:lnTo>
                <a:lnTo>
                  <a:pt x="17226452" y="9284706"/>
                </a:lnTo>
                <a:lnTo>
                  <a:pt x="17265847" y="9260190"/>
                </a:lnTo>
                <a:lnTo>
                  <a:pt x="17309041" y="9241899"/>
                </a:lnTo>
                <a:lnTo>
                  <a:pt x="17355428" y="9230462"/>
                </a:lnTo>
                <a:lnTo>
                  <a:pt x="17402173" y="9226689"/>
                </a:lnTo>
              </a:path>
              <a:path w="17402175" h="9525000">
                <a:moveTo>
                  <a:pt x="17402173" y="300542"/>
                </a:moveTo>
                <a:lnTo>
                  <a:pt x="17355778" y="296808"/>
                </a:lnTo>
                <a:lnTo>
                  <a:pt x="17309593" y="285469"/>
                </a:lnTo>
                <a:lnTo>
                  <a:pt x="17266481" y="267311"/>
                </a:lnTo>
                <a:lnTo>
                  <a:pt x="17227074" y="242938"/>
                </a:lnTo>
                <a:lnTo>
                  <a:pt x="17192000" y="212953"/>
                </a:lnTo>
                <a:lnTo>
                  <a:pt x="17161890" y="177961"/>
                </a:lnTo>
                <a:lnTo>
                  <a:pt x="17137374" y="138566"/>
                </a:lnTo>
                <a:lnTo>
                  <a:pt x="17119082" y="95373"/>
                </a:lnTo>
                <a:lnTo>
                  <a:pt x="17107645" y="48985"/>
                </a:lnTo>
                <a:lnTo>
                  <a:pt x="17103694" y="8"/>
                </a:lnTo>
                <a:lnTo>
                  <a:pt x="300713" y="0"/>
                </a:lnTo>
                <a:lnTo>
                  <a:pt x="296800" y="48636"/>
                </a:lnTo>
                <a:lnTo>
                  <a:pt x="285462" y="94820"/>
                </a:lnTo>
                <a:lnTo>
                  <a:pt x="267304" y="137932"/>
                </a:lnTo>
                <a:lnTo>
                  <a:pt x="242930" y="177340"/>
                </a:lnTo>
                <a:lnTo>
                  <a:pt x="212945" y="212414"/>
                </a:lnTo>
                <a:lnTo>
                  <a:pt x="177953" y="242524"/>
                </a:lnTo>
                <a:lnTo>
                  <a:pt x="138558" y="267040"/>
                </a:lnTo>
                <a:lnTo>
                  <a:pt x="95365" y="285332"/>
                </a:lnTo>
                <a:lnTo>
                  <a:pt x="48977" y="296769"/>
                </a:lnTo>
                <a:lnTo>
                  <a:pt x="48817" y="296782"/>
                </a:lnTo>
                <a:lnTo>
                  <a:pt x="48496" y="296808"/>
                </a:lnTo>
                <a:lnTo>
                  <a:pt x="0" y="300721"/>
                </a:lnTo>
                <a:lnTo>
                  <a:pt x="0" y="9226508"/>
                </a:lnTo>
                <a:lnTo>
                  <a:pt x="48627" y="9230422"/>
                </a:lnTo>
                <a:lnTo>
                  <a:pt x="48785" y="9230461"/>
                </a:lnTo>
                <a:lnTo>
                  <a:pt x="94812" y="9241760"/>
                </a:lnTo>
                <a:lnTo>
                  <a:pt x="137923" y="9259918"/>
                </a:lnTo>
                <a:lnTo>
                  <a:pt x="177331" y="9284292"/>
                </a:lnTo>
                <a:lnTo>
                  <a:pt x="212405" y="9314277"/>
                </a:lnTo>
                <a:lnTo>
                  <a:pt x="242515" y="9349269"/>
                </a:lnTo>
                <a:lnTo>
                  <a:pt x="267031" y="9388664"/>
                </a:lnTo>
                <a:lnTo>
                  <a:pt x="285323" y="9431857"/>
                </a:lnTo>
                <a:lnTo>
                  <a:pt x="296761" y="9478245"/>
                </a:lnTo>
                <a:lnTo>
                  <a:pt x="300534" y="9524999"/>
                </a:lnTo>
              </a:path>
            </a:pathLst>
          </a:custGeom>
          <a:ln w="38099">
            <a:solidFill>
              <a:srgbClr val="25120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69442" y="519364"/>
            <a:ext cx="17127855" cy="9238615"/>
          </a:xfrm>
          <a:custGeom>
            <a:avLst/>
            <a:gdLst/>
            <a:ahLst/>
            <a:cxnLst/>
            <a:rect l="l" t="t" r="r" b="b"/>
            <a:pathLst>
              <a:path w="17127855" h="9238615">
                <a:moveTo>
                  <a:pt x="16831344" y="9238220"/>
                </a:moveTo>
                <a:lnTo>
                  <a:pt x="295925" y="9238220"/>
                </a:lnTo>
                <a:lnTo>
                  <a:pt x="292035" y="9190023"/>
                </a:lnTo>
                <a:lnTo>
                  <a:pt x="280780" y="9144374"/>
                </a:lnTo>
                <a:lnTo>
                  <a:pt x="262780" y="9101868"/>
                </a:lnTo>
                <a:lnTo>
                  <a:pt x="238654" y="9063100"/>
                </a:lnTo>
                <a:lnTo>
                  <a:pt x="209023" y="9028665"/>
                </a:lnTo>
                <a:lnTo>
                  <a:pt x="174508" y="8999157"/>
                </a:lnTo>
                <a:lnTo>
                  <a:pt x="135727" y="8975172"/>
                </a:lnTo>
                <a:lnTo>
                  <a:pt x="93302" y="8957303"/>
                </a:lnTo>
                <a:lnTo>
                  <a:pt x="48009" y="8946184"/>
                </a:lnTo>
                <a:lnTo>
                  <a:pt x="0" y="8942294"/>
                </a:lnTo>
                <a:lnTo>
                  <a:pt x="0" y="295925"/>
                </a:lnTo>
                <a:lnTo>
                  <a:pt x="47723" y="292074"/>
                </a:lnTo>
                <a:lnTo>
                  <a:pt x="93846" y="280780"/>
                </a:lnTo>
                <a:lnTo>
                  <a:pt x="136352" y="262780"/>
                </a:lnTo>
                <a:lnTo>
                  <a:pt x="175119" y="238654"/>
                </a:lnTo>
                <a:lnTo>
                  <a:pt x="209554" y="209023"/>
                </a:lnTo>
                <a:lnTo>
                  <a:pt x="239062" y="174508"/>
                </a:lnTo>
                <a:lnTo>
                  <a:pt x="263047" y="135727"/>
                </a:lnTo>
                <a:lnTo>
                  <a:pt x="280916" y="93302"/>
                </a:lnTo>
                <a:lnTo>
                  <a:pt x="292074" y="47853"/>
                </a:lnTo>
                <a:lnTo>
                  <a:pt x="295925" y="0"/>
                </a:lnTo>
                <a:lnTo>
                  <a:pt x="16831344" y="0"/>
                </a:lnTo>
                <a:lnTo>
                  <a:pt x="16835234" y="48197"/>
                </a:lnTo>
                <a:lnTo>
                  <a:pt x="16846489" y="93846"/>
                </a:lnTo>
                <a:lnTo>
                  <a:pt x="16864489" y="136352"/>
                </a:lnTo>
                <a:lnTo>
                  <a:pt x="16888615" y="175119"/>
                </a:lnTo>
                <a:lnTo>
                  <a:pt x="16918245" y="209554"/>
                </a:lnTo>
                <a:lnTo>
                  <a:pt x="16952761" y="239062"/>
                </a:lnTo>
                <a:lnTo>
                  <a:pt x="16991542" y="263047"/>
                </a:lnTo>
                <a:lnTo>
                  <a:pt x="17033967" y="280916"/>
                </a:lnTo>
                <a:lnTo>
                  <a:pt x="17079417" y="292074"/>
                </a:lnTo>
                <a:lnTo>
                  <a:pt x="17127271" y="295925"/>
                </a:lnTo>
                <a:lnTo>
                  <a:pt x="17127271" y="8942294"/>
                </a:lnTo>
                <a:lnTo>
                  <a:pt x="17079073" y="8946184"/>
                </a:lnTo>
                <a:lnTo>
                  <a:pt x="17033423" y="8957439"/>
                </a:lnTo>
                <a:lnTo>
                  <a:pt x="16990917" y="8975439"/>
                </a:lnTo>
                <a:lnTo>
                  <a:pt x="16952150" y="8999565"/>
                </a:lnTo>
                <a:lnTo>
                  <a:pt x="16917715" y="9029196"/>
                </a:lnTo>
                <a:lnTo>
                  <a:pt x="16888207" y="9063711"/>
                </a:lnTo>
                <a:lnTo>
                  <a:pt x="16864221" y="9102492"/>
                </a:lnTo>
                <a:lnTo>
                  <a:pt x="16846353" y="9144917"/>
                </a:lnTo>
                <a:lnTo>
                  <a:pt x="16835195" y="9190366"/>
                </a:lnTo>
                <a:lnTo>
                  <a:pt x="16831344" y="9238220"/>
                </a:lnTo>
                <a:close/>
              </a:path>
            </a:pathLst>
          </a:custGeom>
          <a:solidFill>
            <a:srgbClr val="F7F1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3767" y="596596"/>
            <a:ext cx="3735070" cy="643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50" b="1" i="0">
                <a:solidFill>
                  <a:srgbClr val="18575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81724" y="3612665"/>
            <a:ext cx="14295755" cy="5026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185758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7.png"/><Relationship Id="rId2" Type="http://schemas.openxmlformats.org/officeDocument/2006/relationships/image" Target="../media/image2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14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jpg"/><Relationship Id="rId7" Type="http://schemas.openxmlformats.org/officeDocument/2006/relationships/image" Target="../media/image1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650" spc="-160" dirty="0"/>
              <a:t>RFID</a:t>
            </a:r>
            <a:r>
              <a:rPr sz="11650" spc="-25" dirty="0"/>
              <a:t>打卡機</a:t>
            </a:r>
            <a:endParaRPr sz="1165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09093" y="1600625"/>
            <a:ext cx="3543299" cy="35432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08223" y="3493371"/>
            <a:ext cx="7031194" cy="505028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772400" y="7432453"/>
            <a:ext cx="3832428" cy="11187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82675" algn="l">
              <a:lnSpc>
                <a:spcPct val="117900"/>
              </a:lnSpc>
              <a:spcBef>
                <a:spcPts val="95"/>
              </a:spcBef>
            </a:pPr>
            <a:r>
              <a:rPr lang="zh-TW" altLang="en-US" sz="3150" b="1" spc="-50" dirty="0">
                <a:solidFill>
                  <a:srgbClr val="FFFBF2"/>
                </a:solidFill>
                <a:latin typeface="微軟正黑體"/>
                <a:cs typeface="微軟正黑體"/>
              </a:rPr>
              <a:t>國立屏東大學</a:t>
            </a:r>
            <a:endParaRPr lang="en-US" altLang="zh-TW" sz="3150" b="1" spc="-50" dirty="0">
              <a:solidFill>
                <a:srgbClr val="FFFBF2"/>
              </a:solidFill>
              <a:latin typeface="微軟正黑體"/>
              <a:cs typeface="微軟正黑體"/>
            </a:endParaRPr>
          </a:p>
          <a:p>
            <a:pPr marL="12700" marR="5080" indent="1082675" algn="l">
              <a:lnSpc>
                <a:spcPct val="117900"/>
              </a:lnSpc>
              <a:spcBef>
                <a:spcPts val="95"/>
              </a:spcBef>
            </a:pPr>
            <a:r>
              <a:rPr lang="zh-TW" altLang="en-US" sz="3150" b="1" spc="-50" dirty="0">
                <a:solidFill>
                  <a:srgbClr val="FFFBF2"/>
                </a:solidFill>
                <a:latin typeface="微軟正黑體"/>
                <a:cs typeface="微軟正黑體"/>
              </a:rPr>
              <a:t>資訊工程學系</a:t>
            </a:r>
          </a:p>
        </p:txBody>
      </p:sp>
      <p:sp>
        <p:nvSpPr>
          <p:cNvPr id="7" name="object 7"/>
          <p:cNvSpPr/>
          <p:nvPr/>
        </p:nvSpPr>
        <p:spPr>
          <a:xfrm>
            <a:off x="442175" y="379856"/>
            <a:ext cx="4322445" cy="9527540"/>
          </a:xfrm>
          <a:custGeom>
            <a:avLst/>
            <a:gdLst/>
            <a:ahLst/>
            <a:cxnLst/>
            <a:rect l="l" t="t" r="r" b="b"/>
            <a:pathLst>
              <a:path w="4322445" h="9527540">
                <a:moveTo>
                  <a:pt x="1098588" y="5514467"/>
                </a:moveTo>
                <a:lnTo>
                  <a:pt x="599770" y="5015636"/>
                </a:lnTo>
                <a:lnTo>
                  <a:pt x="599770" y="3691077"/>
                </a:lnTo>
                <a:lnTo>
                  <a:pt x="980719" y="3309467"/>
                </a:lnTo>
                <a:lnTo>
                  <a:pt x="980719" y="2259711"/>
                </a:lnTo>
                <a:lnTo>
                  <a:pt x="961186" y="2259711"/>
                </a:lnTo>
                <a:lnTo>
                  <a:pt x="961186" y="3301644"/>
                </a:lnTo>
                <a:lnTo>
                  <a:pt x="580224" y="3682606"/>
                </a:lnTo>
                <a:lnTo>
                  <a:pt x="580224" y="5024107"/>
                </a:lnTo>
                <a:lnTo>
                  <a:pt x="1084922" y="5528792"/>
                </a:lnTo>
                <a:lnTo>
                  <a:pt x="1098588" y="5514467"/>
                </a:lnTo>
                <a:close/>
              </a:path>
              <a:path w="4322445" h="9527540">
                <a:moveTo>
                  <a:pt x="1288097" y="5280025"/>
                </a:moveTo>
                <a:lnTo>
                  <a:pt x="1284325" y="5261610"/>
                </a:lnTo>
                <a:lnTo>
                  <a:pt x="1274089" y="5246497"/>
                </a:lnTo>
                <a:lnTo>
                  <a:pt x="1258976" y="5236261"/>
                </a:lnTo>
                <a:lnTo>
                  <a:pt x="1240561" y="5232489"/>
                </a:lnTo>
                <a:lnTo>
                  <a:pt x="1233373" y="5232984"/>
                </a:lnTo>
                <a:lnTo>
                  <a:pt x="1226553" y="5234444"/>
                </a:lnTo>
                <a:lnTo>
                  <a:pt x="1220228" y="5236883"/>
                </a:lnTo>
                <a:lnTo>
                  <a:pt x="1214513" y="5240299"/>
                </a:lnTo>
                <a:lnTo>
                  <a:pt x="849833" y="4875631"/>
                </a:lnTo>
                <a:lnTo>
                  <a:pt x="849833" y="4426940"/>
                </a:lnTo>
                <a:lnTo>
                  <a:pt x="865174" y="4420895"/>
                </a:lnTo>
                <a:lnTo>
                  <a:pt x="877341" y="4410329"/>
                </a:lnTo>
                <a:lnTo>
                  <a:pt x="885367" y="4396359"/>
                </a:lnTo>
                <a:lnTo>
                  <a:pt x="888250" y="4380052"/>
                </a:lnTo>
                <a:lnTo>
                  <a:pt x="884491" y="4361637"/>
                </a:lnTo>
                <a:lnTo>
                  <a:pt x="874255" y="4346511"/>
                </a:lnTo>
                <a:lnTo>
                  <a:pt x="859129" y="4336275"/>
                </a:lnTo>
                <a:lnTo>
                  <a:pt x="840714" y="4332516"/>
                </a:lnTo>
                <a:lnTo>
                  <a:pt x="822299" y="4336275"/>
                </a:lnTo>
                <a:lnTo>
                  <a:pt x="807173" y="4346511"/>
                </a:lnTo>
                <a:lnTo>
                  <a:pt x="796937" y="4361637"/>
                </a:lnTo>
                <a:lnTo>
                  <a:pt x="793178" y="4380052"/>
                </a:lnTo>
                <a:lnTo>
                  <a:pt x="796048" y="4396359"/>
                </a:lnTo>
                <a:lnTo>
                  <a:pt x="803998" y="4410329"/>
                </a:lnTo>
                <a:lnTo>
                  <a:pt x="815975" y="4420895"/>
                </a:lnTo>
                <a:lnTo>
                  <a:pt x="830948" y="4426940"/>
                </a:lnTo>
                <a:lnTo>
                  <a:pt x="830948" y="4884090"/>
                </a:lnTo>
                <a:lnTo>
                  <a:pt x="1200835" y="5253977"/>
                </a:lnTo>
                <a:lnTo>
                  <a:pt x="1197419" y="5259971"/>
                </a:lnTo>
                <a:lnTo>
                  <a:pt x="1194968" y="5266271"/>
                </a:lnTo>
                <a:lnTo>
                  <a:pt x="1193507" y="5272938"/>
                </a:lnTo>
                <a:lnTo>
                  <a:pt x="1193025" y="5280025"/>
                </a:lnTo>
                <a:lnTo>
                  <a:pt x="1196784" y="5298452"/>
                </a:lnTo>
                <a:lnTo>
                  <a:pt x="1207020" y="5313565"/>
                </a:lnTo>
                <a:lnTo>
                  <a:pt x="1222146" y="5323802"/>
                </a:lnTo>
                <a:lnTo>
                  <a:pt x="1240561" y="5327574"/>
                </a:lnTo>
                <a:lnTo>
                  <a:pt x="1258976" y="5323802"/>
                </a:lnTo>
                <a:lnTo>
                  <a:pt x="1274089" y="5313565"/>
                </a:lnTo>
                <a:lnTo>
                  <a:pt x="1284325" y="5298452"/>
                </a:lnTo>
                <a:lnTo>
                  <a:pt x="1288097" y="5280025"/>
                </a:lnTo>
                <a:close/>
              </a:path>
              <a:path w="4322445" h="9527540">
                <a:moveTo>
                  <a:pt x="1497787" y="6836423"/>
                </a:moveTo>
                <a:lnTo>
                  <a:pt x="1494015" y="6818008"/>
                </a:lnTo>
                <a:lnTo>
                  <a:pt x="1483779" y="6802895"/>
                </a:lnTo>
                <a:lnTo>
                  <a:pt x="1468666" y="6792658"/>
                </a:lnTo>
                <a:lnTo>
                  <a:pt x="1450251" y="6788886"/>
                </a:lnTo>
                <a:lnTo>
                  <a:pt x="1443062" y="6789382"/>
                </a:lnTo>
                <a:lnTo>
                  <a:pt x="1436243" y="6790842"/>
                </a:lnTo>
                <a:lnTo>
                  <a:pt x="1429918" y="6793281"/>
                </a:lnTo>
                <a:lnTo>
                  <a:pt x="1424203" y="6796697"/>
                </a:lnTo>
                <a:lnTo>
                  <a:pt x="977468" y="6349974"/>
                </a:lnTo>
                <a:lnTo>
                  <a:pt x="977468" y="5608891"/>
                </a:lnTo>
                <a:lnTo>
                  <a:pt x="597814" y="5229237"/>
                </a:lnTo>
                <a:lnTo>
                  <a:pt x="266992" y="5229237"/>
                </a:lnTo>
                <a:lnTo>
                  <a:pt x="261048" y="5214264"/>
                </a:lnTo>
                <a:lnTo>
                  <a:pt x="250634" y="5202288"/>
                </a:lnTo>
                <a:lnTo>
                  <a:pt x="236689" y="5194338"/>
                </a:lnTo>
                <a:lnTo>
                  <a:pt x="220103" y="5191468"/>
                </a:lnTo>
                <a:lnTo>
                  <a:pt x="201688" y="5195227"/>
                </a:lnTo>
                <a:lnTo>
                  <a:pt x="186575" y="5205463"/>
                </a:lnTo>
                <a:lnTo>
                  <a:pt x="176339" y="5220589"/>
                </a:lnTo>
                <a:lnTo>
                  <a:pt x="172567" y="5239004"/>
                </a:lnTo>
                <a:lnTo>
                  <a:pt x="176707" y="5257800"/>
                </a:lnTo>
                <a:lnTo>
                  <a:pt x="187147" y="5273103"/>
                </a:lnTo>
                <a:lnTo>
                  <a:pt x="202336" y="5283416"/>
                </a:lnTo>
                <a:lnTo>
                  <a:pt x="220764" y="5287188"/>
                </a:lnTo>
                <a:lnTo>
                  <a:pt x="237058" y="5284317"/>
                </a:lnTo>
                <a:lnTo>
                  <a:pt x="251040" y="5276367"/>
                </a:lnTo>
                <a:lnTo>
                  <a:pt x="261607" y="5264391"/>
                </a:lnTo>
                <a:lnTo>
                  <a:pt x="267652" y="5249418"/>
                </a:lnTo>
                <a:lnTo>
                  <a:pt x="590651" y="5249418"/>
                </a:lnTo>
                <a:lnTo>
                  <a:pt x="958583" y="5617362"/>
                </a:lnTo>
                <a:lnTo>
                  <a:pt x="958583" y="6358433"/>
                </a:lnTo>
                <a:lnTo>
                  <a:pt x="1410525" y="6810375"/>
                </a:lnTo>
                <a:lnTo>
                  <a:pt x="1407109" y="6816369"/>
                </a:lnTo>
                <a:lnTo>
                  <a:pt x="1404658" y="6822668"/>
                </a:lnTo>
                <a:lnTo>
                  <a:pt x="1403197" y="6829336"/>
                </a:lnTo>
                <a:lnTo>
                  <a:pt x="1402715" y="6836423"/>
                </a:lnTo>
                <a:lnTo>
                  <a:pt x="1406474" y="6854838"/>
                </a:lnTo>
                <a:lnTo>
                  <a:pt x="1416710" y="6869963"/>
                </a:lnTo>
                <a:lnTo>
                  <a:pt x="1431836" y="6880199"/>
                </a:lnTo>
                <a:lnTo>
                  <a:pt x="1450251" y="6883959"/>
                </a:lnTo>
                <a:lnTo>
                  <a:pt x="1468666" y="6880199"/>
                </a:lnTo>
                <a:lnTo>
                  <a:pt x="1483779" y="6869963"/>
                </a:lnTo>
                <a:lnTo>
                  <a:pt x="1494015" y="6854838"/>
                </a:lnTo>
                <a:lnTo>
                  <a:pt x="1497787" y="6836423"/>
                </a:lnTo>
                <a:close/>
              </a:path>
              <a:path w="4322445" h="9527540">
                <a:moveTo>
                  <a:pt x="1508201" y="6561620"/>
                </a:moveTo>
                <a:lnTo>
                  <a:pt x="1505077" y="6542608"/>
                </a:lnTo>
                <a:lnTo>
                  <a:pt x="1496402" y="6526289"/>
                </a:lnTo>
                <a:lnTo>
                  <a:pt x="1483207" y="6513627"/>
                </a:lnTo>
                <a:lnTo>
                  <a:pt x="1466532" y="6505613"/>
                </a:lnTo>
                <a:lnTo>
                  <a:pt x="1466532" y="5668149"/>
                </a:lnTo>
                <a:lnTo>
                  <a:pt x="748893" y="4950511"/>
                </a:lnTo>
                <a:lnTo>
                  <a:pt x="748893" y="4050538"/>
                </a:lnTo>
                <a:lnTo>
                  <a:pt x="1408569" y="3390862"/>
                </a:lnTo>
                <a:lnTo>
                  <a:pt x="1408569" y="2509126"/>
                </a:lnTo>
                <a:lnTo>
                  <a:pt x="1425244" y="2501100"/>
                </a:lnTo>
                <a:lnTo>
                  <a:pt x="1438440" y="2488450"/>
                </a:lnTo>
                <a:lnTo>
                  <a:pt x="1447126" y="2472131"/>
                </a:lnTo>
                <a:lnTo>
                  <a:pt x="1450251" y="2453119"/>
                </a:lnTo>
                <a:lnTo>
                  <a:pt x="1445679" y="2430602"/>
                </a:lnTo>
                <a:lnTo>
                  <a:pt x="1433233" y="2412174"/>
                </a:lnTo>
                <a:lnTo>
                  <a:pt x="1414805" y="2399728"/>
                </a:lnTo>
                <a:lnTo>
                  <a:pt x="1392288" y="2395156"/>
                </a:lnTo>
                <a:lnTo>
                  <a:pt x="1369771" y="2399728"/>
                </a:lnTo>
                <a:lnTo>
                  <a:pt x="1351343" y="2412174"/>
                </a:lnTo>
                <a:lnTo>
                  <a:pt x="1338897" y="2430602"/>
                </a:lnTo>
                <a:lnTo>
                  <a:pt x="1334338" y="2453119"/>
                </a:lnTo>
                <a:lnTo>
                  <a:pt x="1337462" y="2472131"/>
                </a:lnTo>
                <a:lnTo>
                  <a:pt x="1346136" y="2488450"/>
                </a:lnTo>
                <a:lnTo>
                  <a:pt x="1359331" y="2501100"/>
                </a:lnTo>
                <a:lnTo>
                  <a:pt x="1376006" y="2509126"/>
                </a:lnTo>
                <a:lnTo>
                  <a:pt x="1376006" y="3377184"/>
                </a:lnTo>
                <a:lnTo>
                  <a:pt x="716330" y="4036860"/>
                </a:lnTo>
                <a:lnTo>
                  <a:pt x="716330" y="4963541"/>
                </a:lnTo>
                <a:lnTo>
                  <a:pt x="1433969" y="5681180"/>
                </a:lnTo>
                <a:lnTo>
                  <a:pt x="1433969" y="6505613"/>
                </a:lnTo>
                <a:lnTo>
                  <a:pt x="1417294" y="6513627"/>
                </a:lnTo>
                <a:lnTo>
                  <a:pt x="1404099" y="6526289"/>
                </a:lnTo>
                <a:lnTo>
                  <a:pt x="1395412" y="6542608"/>
                </a:lnTo>
                <a:lnTo>
                  <a:pt x="1392288" y="6561620"/>
                </a:lnTo>
                <a:lnTo>
                  <a:pt x="1396860" y="6584137"/>
                </a:lnTo>
                <a:lnTo>
                  <a:pt x="1409306" y="6602565"/>
                </a:lnTo>
                <a:lnTo>
                  <a:pt x="1427734" y="6614998"/>
                </a:lnTo>
                <a:lnTo>
                  <a:pt x="1450251" y="6619570"/>
                </a:lnTo>
                <a:lnTo>
                  <a:pt x="1472768" y="6614998"/>
                </a:lnTo>
                <a:lnTo>
                  <a:pt x="1491195" y="6602565"/>
                </a:lnTo>
                <a:lnTo>
                  <a:pt x="1503641" y="6584137"/>
                </a:lnTo>
                <a:lnTo>
                  <a:pt x="1508201" y="6561620"/>
                </a:lnTo>
                <a:close/>
              </a:path>
              <a:path w="4322445" h="9527540">
                <a:moveTo>
                  <a:pt x="1631289" y="2055876"/>
                </a:moveTo>
                <a:lnTo>
                  <a:pt x="1627517" y="2037461"/>
                </a:lnTo>
                <a:lnTo>
                  <a:pt x="1617281" y="2022335"/>
                </a:lnTo>
                <a:lnTo>
                  <a:pt x="1602168" y="2012099"/>
                </a:lnTo>
                <a:lnTo>
                  <a:pt x="1583740" y="2008339"/>
                </a:lnTo>
                <a:lnTo>
                  <a:pt x="1565325" y="2012099"/>
                </a:lnTo>
                <a:lnTo>
                  <a:pt x="1550212" y="2022335"/>
                </a:lnTo>
                <a:lnTo>
                  <a:pt x="1539976" y="2037461"/>
                </a:lnTo>
                <a:lnTo>
                  <a:pt x="1536204" y="2055876"/>
                </a:lnTo>
                <a:lnTo>
                  <a:pt x="1539087" y="2072182"/>
                </a:lnTo>
                <a:lnTo>
                  <a:pt x="1547037" y="2086165"/>
                </a:lnTo>
                <a:lnTo>
                  <a:pt x="1559013" y="2096719"/>
                </a:lnTo>
                <a:lnTo>
                  <a:pt x="1573974" y="2102764"/>
                </a:lnTo>
                <a:lnTo>
                  <a:pt x="1573974" y="3693020"/>
                </a:lnTo>
                <a:lnTo>
                  <a:pt x="1344104" y="3922903"/>
                </a:lnTo>
                <a:lnTo>
                  <a:pt x="1338110" y="3919486"/>
                </a:lnTo>
                <a:lnTo>
                  <a:pt x="1331810" y="3917048"/>
                </a:lnTo>
                <a:lnTo>
                  <a:pt x="1325143" y="3915575"/>
                </a:lnTo>
                <a:lnTo>
                  <a:pt x="1318056" y="3915092"/>
                </a:lnTo>
                <a:lnTo>
                  <a:pt x="1299629" y="3918851"/>
                </a:lnTo>
                <a:lnTo>
                  <a:pt x="1284516" y="3929088"/>
                </a:lnTo>
                <a:lnTo>
                  <a:pt x="1274279" y="3944213"/>
                </a:lnTo>
                <a:lnTo>
                  <a:pt x="1270508" y="3962628"/>
                </a:lnTo>
                <a:lnTo>
                  <a:pt x="1274279" y="3981043"/>
                </a:lnTo>
                <a:lnTo>
                  <a:pt x="1284516" y="3996169"/>
                </a:lnTo>
                <a:lnTo>
                  <a:pt x="1299629" y="4006405"/>
                </a:lnTo>
                <a:lnTo>
                  <a:pt x="1318056" y="4010164"/>
                </a:lnTo>
                <a:lnTo>
                  <a:pt x="1336471" y="4006405"/>
                </a:lnTo>
                <a:lnTo>
                  <a:pt x="1351584" y="3996169"/>
                </a:lnTo>
                <a:lnTo>
                  <a:pt x="1361821" y="3981043"/>
                </a:lnTo>
                <a:lnTo>
                  <a:pt x="1365592" y="3962628"/>
                </a:lnTo>
                <a:lnTo>
                  <a:pt x="1365097" y="3955440"/>
                </a:lnTo>
                <a:lnTo>
                  <a:pt x="1363637" y="3948620"/>
                </a:lnTo>
                <a:lnTo>
                  <a:pt x="1361198" y="3942296"/>
                </a:lnTo>
                <a:lnTo>
                  <a:pt x="1357782" y="3936581"/>
                </a:lnTo>
                <a:lnTo>
                  <a:pt x="1593519" y="3700843"/>
                </a:lnTo>
                <a:lnTo>
                  <a:pt x="1593519" y="2102764"/>
                </a:lnTo>
                <a:lnTo>
                  <a:pt x="1608480" y="2096808"/>
                </a:lnTo>
                <a:lnTo>
                  <a:pt x="1620456" y="2086406"/>
                </a:lnTo>
                <a:lnTo>
                  <a:pt x="1628406" y="2072449"/>
                </a:lnTo>
                <a:lnTo>
                  <a:pt x="1631289" y="2055876"/>
                </a:lnTo>
                <a:close/>
              </a:path>
              <a:path w="4322445" h="9527540">
                <a:moveTo>
                  <a:pt x="1848789" y="2511729"/>
                </a:moveTo>
                <a:lnTo>
                  <a:pt x="1844217" y="2489212"/>
                </a:lnTo>
                <a:lnTo>
                  <a:pt x="1831771" y="2470785"/>
                </a:lnTo>
                <a:lnTo>
                  <a:pt x="1813344" y="2458339"/>
                </a:lnTo>
                <a:lnTo>
                  <a:pt x="1790827" y="2453767"/>
                </a:lnTo>
                <a:lnTo>
                  <a:pt x="1768309" y="2458339"/>
                </a:lnTo>
                <a:lnTo>
                  <a:pt x="1749882" y="2470785"/>
                </a:lnTo>
                <a:lnTo>
                  <a:pt x="1737448" y="2489212"/>
                </a:lnTo>
                <a:lnTo>
                  <a:pt x="1732876" y="2511729"/>
                </a:lnTo>
                <a:lnTo>
                  <a:pt x="1736559" y="2532126"/>
                </a:lnTo>
                <a:lnTo>
                  <a:pt x="1746707" y="2549410"/>
                </a:lnTo>
                <a:lnTo>
                  <a:pt x="1761998" y="2562187"/>
                </a:lnTo>
                <a:lnTo>
                  <a:pt x="1781060" y="2569032"/>
                </a:lnTo>
                <a:lnTo>
                  <a:pt x="1781060" y="7445959"/>
                </a:lnTo>
                <a:lnTo>
                  <a:pt x="1593519" y="7633513"/>
                </a:lnTo>
                <a:lnTo>
                  <a:pt x="1593519" y="4470578"/>
                </a:lnTo>
                <a:lnTo>
                  <a:pt x="1131150" y="4008209"/>
                </a:lnTo>
                <a:lnTo>
                  <a:pt x="1134567" y="4002214"/>
                </a:lnTo>
                <a:lnTo>
                  <a:pt x="1137018" y="3995915"/>
                </a:lnTo>
                <a:lnTo>
                  <a:pt x="1138478" y="3989260"/>
                </a:lnTo>
                <a:lnTo>
                  <a:pt x="1138974" y="3982161"/>
                </a:lnTo>
                <a:lnTo>
                  <a:pt x="1135202" y="3963746"/>
                </a:lnTo>
                <a:lnTo>
                  <a:pt x="1124966" y="3948620"/>
                </a:lnTo>
                <a:lnTo>
                  <a:pt x="1109853" y="3938384"/>
                </a:lnTo>
                <a:lnTo>
                  <a:pt x="1091425" y="3934625"/>
                </a:lnTo>
                <a:lnTo>
                  <a:pt x="1073010" y="3938384"/>
                </a:lnTo>
                <a:lnTo>
                  <a:pt x="1057897" y="3948620"/>
                </a:lnTo>
                <a:lnTo>
                  <a:pt x="1047661" y="3963746"/>
                </a:lnTo>
                <a:lnTo>
                  <a:pt x="1043889" y="3982161"/>
                </a:lnTo>
                <a:lnTo>
                  <a:pt x="1047661" y="4000576"/>
                </a:lnTo>
                <a:lnTo>
                  <a:pt x="1057897" y="4015702"/>
                </a:lnTo>
                <a:lnTo>
                  <a:pt x="1073010" y="4025938"/>
                </a:lnTo>
                <a:lnTo>
                  <a:pt x="1091425" y="4029697"/>
                </a:lnTo>
                <a:lnTo>
                  <a:pt x="1098613" y="4029214"/>
                </a:lnTo>
                <a:lnTo>
                  <a:pt x="1105433" y="4027754"/>
                </a:lnTo>
                <a:lnTo>
                  <a:pt x="1111758" y="4025303"/>
                </a:lnTo>
                <a:lnTo>
                  <a:pt x="1117473" y="4021886"/>
                </a:lnTo>
                <a:lnTo>
                  <a:pt x="1573974" y="4478388"/>
                </a:lnTo>
                <a:lnTo>
                  <a:pt x="1573974" y="7652398"/>
                </a:lnTo>
                <a:lnTo>
                  <a:pt x="1460017" y="7766355"/>
                </a:lnTo>
                <a:lnTo>
                  <a:pt x="1460017" y="7081279"/>
                </a:lnTo>
                <a:lnTo>
                  <a:pt x="824433" y="6445694"/>
                </a:lnTo>
                <a:lnTo>
                  <a:pt x="824433" y="6157214"/>
                </a:lnTo>
                <a:lnTo>
                  <a:pt x="550926" y="5883707"/>
                </a:lnTo>
                <a:lnTo>
                  <a:pt x="229882" y="5883707"/>
                </a:lnTo>
                <a:lnTo>
                  <a:pt x="13677" y="5667502"/>
                </a:lnTo>
                <a:lnTo>
                  <a:pt x="0" y="5681180"/>
                </a:lnTo>
                <a:lnTo>
                  <a:pt x="222059" y="5903239"/>
                </a:lnTo>
                <a:lnTo>
                  <a:pt x="543115" y="5903239"/>
                </a:lnTo>
                <a:lnTo>
                  <a:pt x="804900" y="6165024"/>
                </a:lnTo>
                <a:lnTo>
                  <a:pt x="804900" y="6452857"/>
                </a:lnTo>
                <a:lnTo>
                  <a:pt x="1440484" y="7088441"/>
                </a:lnTo>
                <a:lnTo>
                  <a:pt x="1440484" y="7785240"/>
                </a:lnTo>
                <a:lnTo>
                  <a:pt x="1256842" y="7968882"/>
                </a:lnTo>
                <a:lnTo>
                  <a:pt x="1256842" y="7267524"/>
                </a:lnTo>
                <a:lnTo>
                  <a:pt x="453898" y="6464579"/>
                </a:lnTo>
                <a:lnTo>
                  <a:pt x="453898" y="6188468"/>
                </a:lnTo>
                <a:lnTo>
                  <a:pt x="470573" y="6180455"/>
                </a:lnTo>
                <a:lnTo>
                  <a:pt x="483768" y="6167793"/>
                </a:lnTo>
                <a:lnTo>
                  <a:pt x="492442" y="6151473"/>
                </a:lnTo>
                <a:lnTo>
                  <a:pt x="495566" y="6132461"/>
                </a:lnTo>
                <a:lnTo>
                  <a:pt x="491007" y="6109944"/>
                </a:lnTo>
                <a:lnTo>
                  <a:pt x="478561" y="6091517"/>
                </a:lnTo>
                <a:lnTo>
                  <a:pt x="460133" y="6079071"/>
                </a:lnTo>
                <a:lnTo>
                  <a:pt x="437616" y="6074511"/>
                </a:lnTo>
                <a:lnTo>
                  <a:pt x="415099" y="6079071"/>
                </a:lnTo>
                <a:lnTo>
                  <a:pt x="396671" y="6091517"/>
                </a:lnTo>
                <a:lnTo>
                  <a:pt x="384225" y="6109944"/>
                </a:lnTo>
                <a:lnTo>
                  <a:pt x="379653" y="6132461"/>
                </a:lnTo>
                <a:lnTo>
                  <a:pt x="382778" y="6151473"/>
                </a:lnTo>
                <a:lnTo>
                  <a:pt x="391464" y="6167793"/>
                </a:lnTo>
                <a:lnTo>
                  <a:pt x="404660" y="6180455"/>
                </a:lnTo>
                <a:lnTo>
                  <a:pt x="421335" y="6188468"/>
                </a:lnTo>
                <a:lnTo>
                  <a:pt x="421335" y="6478257"/>
                </a:lnTo>
                <a:lnTo>
                  <a:pt x="1224280" y="7281202"/>
                </a:lnTo>
                <a:lnTo>
                  <a:pt x="1224280" y="8001444"/>
                </a:lnTo>
                <a:lnTo>
                  <a:pt x="907135" y="8318589"/>
                </a:lnTo>
                <a:lnTo>
                  <a:pt x="907135" y="9187294"/>
                </a:lnTo>
                <a:lnTo>
                  <a:pt x="888072" y="9194152"/>
                </a:lnTo>
                <a:lnTo>
                  <a:pt x="872782" y="9206916"/>
                </a:lnTo>
                <a:lnTo>
                  <a:pt x="862634" y="9224200"/>
                </a:lnTo>
                <a:lnTo>
                  <a:pt x="858951" y="9244609"/>
                </a:lnTo>
                <a:lnTo>
                  <a:pt x="863511" y="9267126"/>
                </a:lnTo>
                <a:lnTo>
                  <a:pt x="875957" y="9285554"/>
                </a:lnTo>
                <a:lnTo>
                  <a:pt x="894384" y="9298000"/>
                </a:lnTo>
                <a:lnTo>
                  <a:pt x="916901" y="9302559"/>
                </a:lnTo>
                <a:lnTo>
                  <a:pt x="939419" y="9298000"/>
                </a:lnTo>
                <a:lnTo>
                  <a:pt x="957846" y="9285554"/>
                </a:lnTo>
                <a:lnTo>
                  <a:pt x="970292" y="9267126"/>
                </a:lnTo>
                <a:lnTo>
                  <a:pt x="974864" y="9244609"/>
                </a:lnTo>
                <a:lnTo>
                  <a:pt x="971181" y="9224200"/>
                </a:lnTo>
                <a:lnTo>
                  <a:pt x="961021" y="9206916"/>
                </a:lnTo>
                <a:lnTo>
                  <a:pt x="945743" y="9194152"/>
                </a:lnTo>
                <a:lnTo>
                  <a:pt x="926668" y="9187294"/>
                </a:lnTo>
                <a:lnTo>
                  <a:pt x="926668" y="8326399"/>
                </a:lnTo>
                <a:lnTo>
                  <a:pt x="1224280" y="8028800"/>
                </a:lnTo>
                <a:lnTo>
                  <a:pt x="1224280" y="8709965"/>
                </a:lnTo>
                <a:lnTo>
                  <a:pt x="1207604" y="8717978"/>
                </a:lnTo>
                <a:lnTo>
                  <a:pt x="1194396" y="8730640"/>
                </a:lnTo>
                <a:lnTo>
                  <a:pt x="1185722" y="8746960"/>
                </a:lnTo>
                <a:lnTo>
                  <a:pt x="1182598" y="8765972"/>
                </a:lnTo>
                <a:lnTo>
                  <a:pt x="1187170" y="8788489"/>
                </a:lnTo>
                <a:lnTo>
                  <a:pt x="1199616" y="8806917"/>
                </a:lnTo>
                <a:lnTo>
                  <a:pt x="1218044" y="8819350"/>
                </a:lnTo>
                <a:lnTo>
                  <a:pt x="1240561" y="8823922"/>
                </a:lnTo>
                <a:lnTo>
                  <a:pt x="1263078" y="8819350"/>
                </a:lnTo>
                <a:lnTo>
                  <a:pt x="1281506" y="8806917"/>
                </a:lnTo>
                <a:lnTo>
                  <a:pt x="1293952" y="8788489"/>
                </a:lnTo>
                <a:lnTo>
                  <a:pt x="1298511" y="8765972"/>
                </a:lnTo>
                <a:lnTo>
                  <a:pt x="1295387" y="8746960"/>
                </a:lnTo>
                <a:lnTo>
                  <a:pt x="1286713" y="8730640"/>
                </a:lnTo>
                <a:lnTo>
                  <a:pt x="1273517" y="8717978"/>
                </a:lnTo>
                <a:lnTo>
                  <a:pt x="1256842" y="8709965"/>
                </a:lnTo>
                <a:lnTo>
                  <a:pt x="1256842" y="7996237"/>
                </a:lnTo>
                <a:lnTo>
                  <a:pt x="1440484" y="7812595"/>
                </a:lnTo>
                <a:lnTo>
                  <a:pt x="1440484" y="9176233"/>
                </a:lnTo>
                <a:lnTo>
                  <a:pt x="1278978" y="9337726"/>
                </a:lnTo>
                <a:lnTo>
                  <a:pt x="1278978" y="9527235"/>
                </a:lnTo>
                <a:lnTo>
                  <a:pt x="1298511" y="9527235"/>
                </a:lnTo>
                <a:lnTo>
                  <a:pt x="1298511" y="9346197"/>
                </a:lnTo>
                <a:lnTo>
                  <a:pt x="1460017" y="9184691"/>
                </a:lnTo>
                <a:lnTo>
                  <a:pt x="1460017" y="7793710"/>
                </a:lnTo>
                <a:lnTo>
                  <a:pt x="1573974" y="7679741"/>
                </a:lnTo>
                <a:lnTo>
                  <a:pt x="1573974" y="8609673"/>
                </a:lnTo>
                <a:lnTo>
                  <a:pt x="1593519" y="8609673"/>
                </a:lnTo>
                <a:lnTo>
                  <a:pt x="1593519" y="7660208"/>
                </a:lnTo>
                <a:lnTo>
                  <a:pt x="1800606" y="7453770"/>
                </a:lnTo>
                <a:lnTo>
                  <a:pt x="1800606" y="2569032"/>
                </a:lnTo>
                <a:lnTo>
                  <a:pt x="1819668" y="2562187"/>
                </a:lnTo>
                <a:lnTo>
                  <a:pt x="1834946" y="2549410"/>
                </a:lnTo>
                <a:lnTo>
                  <a:pt x="1845106" y="2532126"/>
                </a:lnTo>
                <a:lnTo>
                  <a:pt x="1848789" y="2511729"/>
                </a:lnTo>
                <a:close/>
              </a:path>
              <a:path w="4322445" h="9527540">
                <a:moveTo>
                  <a:pt x="2256447" y="3016415"/>
                </a:moveTo>
                <a:lnTo>
                  <a:pt x="2242121" y="3002737"/>
                </a:lnTo>
                <a:lnTo>
                  <a:pt x="1942566" y="3302292"/>
                </a:lnTo>
                <a:lnTo>
                  <a:pt x="1942566" y="8075676"/>
                </a:lnTo>
                <a:lnTo>
                  <a:pt x="1780413" y="8238490"/>
                </a:lnTo>
                <a:lnTo>
                  <a:pt x="1780413" y="9445828"/>
                </a:lnTo>
                <a:lnTo>
                  <a:pt x="1799945" y="9445828"/>
                </a:lnTo>
                <a:lnTo>
                  <a:pt x="1799945" y="8246300"/>
                </a:lnTo>
                <a:lnTo>
                  <a:pt x="1962099" y="8084147"/>
                </a:lnTo>
                <a:lnTo>
                  <a:pt x="1962099" y="3310115"/>
                </a:lnTo>
                <a:lnTo>
                  <a:pt x="2256447" y="3016415"/>
                </a:lnTo>
                <a:close/>
              </a:path>
              <a:path w="4322445" h="9527540">
                <a:moveTo>
                  <a:pt x="3487242" y="2850362"/>
                </a:moveTo>
                <a:lnTo>
                  <a:pt x="3483356" y="2831084"/>
                </a:lnTo>
                <a:lnTo>
                  <a:pt x="3472751" y="2815348"/>
                </a:lnTo>
                <a:lnTo>
                  <a:pt x="3457016" y="2804757"/>
                </a:lnTo>
                <a:lnTo>
                  <a:pt x="3437750" y="2800870"/>
                </a:lnTo>
                <a:lnTo>
                  <a:pt x="3418471" y="2804757"/>
                </a:lnTo>
                <a:lnTo>
                  <a:pt x="3402749" y="2815348"/>
                </a:lnTo>
                <a:lnTo>
                  <a:pt x="3392144" y="2831084"/>
                </a:lnTo>
                <a:lnTo>
                  <a:pt x="3388258" y="2850362"/>
                </a:lnTo>
                <a:lnTo>
                  <a:pt x="3388842" y="2857652"/>
                </a:lnTo>
                <a:lnTo>
                  <a:pt x="3390531" y="2864764"/>
                </a:lnTo>
                <a:lnTo>
                  <a:pt x="3393198" y="2871508"/>
                </a:lnTo>
                <a:lnTo>
                  <a:pt x="3396716" y="2877705"/>
                </a:lnTo>
                <a:lnTo>
                  <a:pt x="2945434" y="3329000"/>
                </a:lnTo>
                <a:lnTo>
                  <a:pt x="2945434" y="4884090"/>
                </a:lnTo>
                <a:lnTo>
                  <a:pt x="2374963" y="5454548"/>
                </a:lnTo>
                <a:lnTo>
                  <a:pt x="2368867" y="5451030"/>
                </a:lnTo>
                <a:lnTo>
                  <a:pt x="2362276" y="5448363"/>
                </a:lnTo>
                <a:lnTo>
                  <a:pt x="2355189" y="5446674"/>
                </a:lnTo>
                <a:lnTo>
                  <a:pt x="2347620" y="5446090"/>
                </a:lnTo>
                <a:lnTo>
                  <a:pt x="2328341" y="5449976"/>
                </a:lnTo>
                <a:lnTo>
                  <a:pt x="2312619" y="5460581"/>
                </a:lnTo>
                <a:lnTo>
                  <a:pt x="2302014" y="5476303"/>
                </a:lnTo>
                <a:lnTo>
                  <a:pt x="2298128" y="5495582"/>
                </a:lnTo>
                <a:lnTo>
                  <a:pt x="2302014" y="5514848"/>
                </a:lnTo>
                <a:lnTo>
                  <a:pt x="2312619" y="5530583"/>
                </a:lnTo>
                <a:lnTo>
                  <a:pt x="2328341" y="5541188"/>
                </a:lnTo>
                <a:lnTo>
                  <a:pt x="2347620" y="5545074"/>
                </a:lnTo>
                <a:lnTo>
                  <a:pt x="2366886" y="5541188"/>
                </a:lnTo>
                <a:lnTo>
                  <a:pt x="2382621" y="5530583"/>
                </a:lnTo>
                <a:lnTo>
                  <a:pt x="2393226" y="5514848"/>
                </a:lnTo>
                <a:lnTo>
                  <a:pt x="2397112" y="5495582"/>
                </a:lnTo>
                <a:lnTo>
                  <a:pt x="2396515" y="5488279"/>
                </a:lnTo>
                <a:lnTo>
                  <a:pt x="2394826" y="5481167"/>
                </a:lnTo>
                <a:lnTo>
                  <a:pt x="2392159" y="5474424"/>
                </a:lnTo>
                <a:lnTo>
                  <a:pt x="2388641" y="5468226"/>
                </a:lnTo>
                <a:lnTo>
                  <a:pt x="2964319" y="4892560"/>
                </a:lnTo>
                <a:lnTo>
                  <a:pt x="2964319" y="4234180"/>
                </a:lnTo>
                <a:lnTo>
                  <a:pt x="3205264" y="3993235"/>
                </a:lnTo>
                <a:lnTo>
                  <a:pt x="3205264" y="3642880"/>
                </a:lnTo>
                <a:lnTo>
                  <a:pt x="3388906" y="3459238"/>
                </a:lnTo>
                <a:lnTo>
                  <a:pt x="3395014" y="3462756"/>
                </a:lnTo>
                <a:lnTo>
                  <a:pt x="3401606" y="3465423"/>
                </a:lnTo>
                <a:lnTo>
                  <a:pt x="3408692" y="3467112"/>
                </a:lnTo>
                <a:lnTo>
                  <a:pt x="3416262" y="3467709"/>
                </a:lnTo>
                <a:lnTo>
                  <a:pt x="3435527" y="3463823"/>
                </a:lnTo>
                <a:lnTo>
                  <a:pt x="3451263" y="3453219"/>
                </a:lnTo>
                <a:lnTo>
                  <a:pt x="3461867" y="3437483"/>
                </a:lnTo>
                <a:lnTo>
                  <a:pt x="3465753" y="3418217"/>
                </a:lnTo>
                <a:lnTo>
                  <a:pt x="3461867" y="3398939"/>
                </a:lnTo>
                <a:lnTo>
                  <a:pt x="3451263" y="3383216"/>
                </a:lnTo>
                <a:lnTo>
                  <a:pt x="3435527" y="3372612"/>
                </a:lnTo>
                <a:lnTo>
                  <a:pt x="3416262" y="3368725"/>
                </a:lnTo>
                <a:lnTo>
                  <a:pt x="3396983" y="3372612"/>
                </a:lnTo>
                <a:lnTo>
                  <a:pt x="3381260" y="3383216"/>
                </a:lnTo>
                <a:lnTo>
                  <a:pt x="3370656" y="3398939"/>
                </a:lnTo>
                <a:lnTo>
                  <a:pt x="3366770" y="3418217"/>
                </a:lnTo>
                <a:lnTo>
                  <a:pt x="3367354" y="3425507"/>
                </a:lnTo>
                <a:lnTo>
                  <a:pt x="3369043" y="3432619"/>
                </a:lnTo>
                <a:lnTo>
                  <a:pt x="3371710" y="3439363"/>
                </a:lnTo>
                <a:lnTo>
                  <a:pt x="3375228" y="3445560"/>
                </a:lnTo>
                <a:lnTo>
                  <a:pt x="3185731" y="3635070"/>
                </a:lnTo>
                <a:lnTo>
                  <a:pt x="3185731" y="3985425"/>
                </a:lnTo>
                <a:lnTo>
                  <a:pt x="2964319" y="4206837"/>
                </a:lnTo>
                <a:lnTo>
                  <a:pt x="2964319" y="3336810"/>
                </a:lnTo>
                <a:lnTo>
                  <a:pt x="3410394" y="2891383"/>
                </a:lnTo>
                <a:lnTo>
                  <a:pt x="3416503" y="2894901"/>
                </a:lnTo>
                <a:lnTo>
                  <a:pt x="3423094" y="2897568"/>
                </a:lnTo>
                <a:lnTo>
                  <a:pt x="3430181" y="2899257"/>
                </a:lnTo>
                <a:lnTo>
                  <a:pt x="3437750" y="2899854"/>
                </a:lnTo>
                <a:lnTo>
                  <a:pt x="3457016" y="2895968"/>
                </a:lnTo>
                <a:lnTo>
                  <a:pt x="3472751" y="2885363"/>
                </a:lnTo>
                <a:lnTo>
                  <a:pt x="3483356" y="2869628"/>
                </a:lnTo>
                <a:lnTo>
                  <a:pt x="3487242" y="2850362"/>
                </a:lnTo>
                <a:close/>
              </a:path>
              <a:path w="4322445" h="9527540">
                <a:moveTo>
                  <a:pt x="3569297" y="1319352"/>
                </a:moveTo>
                <a:lnTo>
                  <a:pt x="3555619" y="1305026"/>
                </a:lnTo>
                <a:lnTo>
                  <a:pt x="2550147" y="2310498"/>
                </a:lnTo>
                <a:lnTo>
                  <a:pt x="2550147" y="3594036"/>
                </a:lnTo>
                <a:lnTo>
                  <a:pt x="2698623" y="3742512"/>
                </a:lnTo>
                <a:lnTo>
                  <a:pt x="2698623" y="4798136"/>
                </a:lnTo>
                <a:lnTo>
                  <a:pt x="2718155" y="4798136"/>
                </a:lnTo>
                <a:lnTo>
                  <a:pt x="2718155" y="3734701"/>
                </a:lnTo>
                <a:lnTo>
                  <a:pt x="2569680" y="3586226"/>
                </a:lnTo>
                <a:lnTo>
                  <a:pt x="2569680" y="2318969"/>
                </a:lnTo>
                <a:lnTo>
                  <a:pt x="3569297" y="1319352"/>
                </a:lnTo>
                <a:close/>
              </a:path>
              <a:path w="4322445" h="9527540">
                <a:moveTo>
                  <a:pt x="3569297" y="796429"/>
                </a:moveTo>
                <a:lnTo>
                  <a:pt x="3555619" y="782764"/>
                </a:lnTo>
                <a:lnTo>
                  <a:pt x="2334590" y="2003780"/>
                </a:lnTo>
                <a:lnTo>
                  <a:pt x="2334590" y="3726891"/>
                </a:lnTo>
                <a:lnTo>
                  <a:pt x="2607449" y="3999750"/>
                </a:lnTo>
                <a:lnTo>
                  <a:pt x="2607449" y="4761014"/>
                </a:lnTo>
                <a:lnTo>
                  <a:pt x="2174392" y="5194071"/>
                </a:lnTo>
                <a:lnTo>
                  <a:pt x="2174392" y="7893990"/>
                </a:lnTo>
                <a:lnTo>
                  <a:pt x="2193937" y="7893990"/>
                </a:lnTo>
                <a:lnTo>
                  <a:pt x="2193937" y="5202529"/>
                </a:lnTo>
                <a:lnTo>
                  <a:pt x="2626982" y="4768824"/>
                </a:lnTo>
                <a:lnTo>
                  <a:pt x="2626982" y="3991279"/>
                </a:lnTo>
                <a:lnTo>
                  <a:pt x="2354135" y="3719068"/>
                </a:lnTo>
                <a:lnTo>
                  <a:pt x="2354135" y="2011591"/>
                </a:lnTo>
                <a:lnTo>
                  <a:pt x="3569297" y="796429"/>
                </a:lnTo>
                <a:close/>
              </a:path>
              <a:path w="4322445" h="9527540">
                <a:moveTo>
                  <a:pt x="3823258" y="3562781"/>
                </a:moveTo>
                <a:lnTo>
                  <a:pt x="3820261" y="3545725"/>
                </a:lnTo>
                <a:lnTo>
                  <a:pt x="3811955" y="3531362"/>
                </a:lnTo>
                <a:lnTo>
                  <a:pt x="3799357" y="3520656"/>
                </a:lnTo>
                <a:lnTo>
                  <a:pt x="3783546" y="3514598"/>
                </a:lnTo>
                <a:lnTo>
                  <a:pt x="3783546" y="1821446"/>
                </a:lnTo>
                <a:lnTo>
                  <a:pt x="3507422" y="1545323"/>
                </a:lnTo>
                <a:lnTo>
                  <a:pt x="2665412" y="2386698"/>
                </a:lnTo>
                <a:lnTo>
                  <a:pt x="2665412" y="3518497"/>
                </a:lnTo>
                <a:lnTo>
                  <a:pt x="2786532" y="3639629"/>
                </a:lnTo>
                <a:lnTo>
                  <a:pt x="2786532" y="4862601"/>
                </a:lnTo>
                <a:lnTo>
                  <a:pt x="2247328" y="5401805"/>
                </a:lnTo>
                <a:lnTo>
                  <a:pt x="2247328" y="6124651"/>
                </a:lnTo>
                <a:lnTo>
                  <a:pt x="2386685" y="6264008"/>
                </a:lnTo>
                <a:lnTo>
                  <a:pt x="2386685" y="8418868"/>
                </a:lnTo>
                <a:lnTo>
                  <a:pt x="2406231" y="8418868"/>
                </a:lnTo>
                <a:lnTo>
                  <a:pt x="2406231" y="6255550"/>
                </a:lnTo>
                <a:lnTo>
                  <a:pt x="2266873" y="6116180"/>
                </a:lnTo>
                <a:lnTo>
                  <a:pt x="2266873" y="5410276"/>
                </a:lnTo>
                <a:lnTo>
                  <a:pt x="2806077" y="4871072"/>
                </a:lnTo>
                <a:lnTo>
                  <a:pt x="2806077" y="2494140"/>
                </a:lnTo>
                <a:lnTo>
                  <a:pt x="3424072" y="1876145"/>
                </a:lnTo>
                <a:lnTo>
                  <a:pt x="3552355" y="2004428"/>
                </a:lnTo>
                <a:lnTo>
                  <a:pt x="3552355" y="2315718"/>
                </a:lnTo>
                <a:lnTo>
                  <a:pt x="3536543" y="2321864"/>
                </a:lnTo>
                <a:lnTo>
                  <a:pt x="3523945" y="2332723"/>
                </a:lnTo>
                <a:lnTo>
                  <a:pt x="3515639" y="2347125"/>
                </a:lnTo>
                <a:lnTo>
                  <a:pt x="3512642" y="2363901"/>
                </a:lnTo>
                <a:lnTo>
                  <a:pt x="3516528" y="2383167"/>
                </a:lnTo>
                <a:lnTo>
                  <a:pt x="3527120" y="2398903"/>
                </a:lnTo>
                <a:lnTo>
                  <a:pt x="3542855" y="2409507"/>
                </a:lnTo>
                <a:lnTo>
                  <a:pt x="3562134" y="2413393"/>
                </a:lnTo>
                <a:lnTo>
                  <a:pt x="3581400" y="2409507"/>
                </a:lnTo>
                <a:lnTo>
                  <a:pt x="3597135" y="2398903"/>
                </a:lnTo>
                <a:lnTo>
                  <a:pt x="3607739" y="2383167"/>
                </a:lnTo>
                <a:lnTo>
                  <a:pt x="3611626" y="2363901"/>
                </a:lnTo>
                <a:lnTo>
                  <a:pt x="3608616" y="2346845"/>
                </a:lnTo>
                <a:lnTo>
                  <a:pt x="3600310" y="2332482"/>
                </a:lnTo>
                <a:lnTo>
                  <a:pt x="3587724" y="2321776"/>
                </a:lnTo>
                <a:lnTo>
                  <a:pt x="3571900" y="2315718"/>
                </a:lnTo>
                <a:lnTo>
                  <a:pt x="3571900" y="1995970"/>
                </a:lnTo>
                <a:lnTo>
                  <a:pt x="3424072" y="1848142"/>
                </a:lnTo>
                <a:lnTo>
                  <a:pt x="2786532" y="2485682"/>
                </a:lnTo>
                <a:lnTo>
                  <a:pt x="2786532" y="3612273"/>
                </a:lnTo>
                <a:lnTo>
                  <a:pt x="2684945" y="3510686"/>
                </a:lnTo>
                <a:lnTo>
                  <a:pt x="2684945" y="2395156"/>
                </a:lnTo>
                <a:lnTo>
                  <a:pt x="3507422" y="1572679"/>
                </a:lnTo>
                <a:lnTo>
                  <a:pt x="3764000" y="1829257"/>
                </a:lnTo>
                <a:lnTo>
                  <a:pt x="3764000" y="3514598"/>
                </a:lnTo>
                <a:lnTo>
                  <a:pt x="3748176" y="3520744"/>
                </a:lnTo>
                <a:lnTo>
                  <a:pt x="3735590" y="3531603"/>
                </a:lnTo>
                <a:lnTo>
                  <a:pt x="3727285" y="3546005"/>
                </a:lnTo>
                <a:lnTo>
                  <a:pt x="3724275" y="3562781"/>
                </a:lnTo>
                <a:lnTo>
                  <a:pt x="3728174" y="3582060"/>
                </a:lnTo>
                <a:lnTo>
                  <a:pt x="3738765" y="3597783"/>
                </a:lnTo>
                <a:lnTo>
                  <a:pt x="3754501" y="3608387"/>
                </a:lnTo>
                <a:lnTo>
                  <a:pt x="3773767" y="3612273"/>
                </a:lnTo>
                <a:lnTo>
                  <a:pt x="3793045" y="3608387"/>
                </a:lnTo>
                <a:lnTo>
                  <a:pt x="3808780" y="3597783"/>
                </a:lnTo>
                <a:lnTo>
                  <a:pt x="3819372" y="3582060"/>
                </a:lnTo>
                <a:lnTo>
                  <a:pt x="3823258" y="3562781"/>
                </a:lnTo>
                <a:close/>
              </a:path>
              <a:path w="4322445" h="9527540">
                <a:moveTo>
                  <a:pt x="4240047" y="5191468"/>
                </a:moveTo>
                <a:lnTo>
                  <a:pt x="4236364" y="5171986"/>
                </a:lnTo>
                <a:lnTo>
                  <a:pt x="4226204" y="5155806"/>
                </a:lnTo>
                <a:lnTo>
                  <a:pt x="4210913" y="5144757"/>
                </a:lnTo>
                <a:lnTo>
                  <a:pt x="4191851" y="5140668"/>
                </a:lnTo>
                <a:lnTo>
                  <a:pt x="4173042" y="5144440"/>
                </a:lnTo>
                <a:lnTo>
                  <a:pt x="4157586" y="5154752"/>
                </a:lnTo>
                <a:lnTo>
                  <a:pt x="4146893" y="5170068"/>
                </a:lnTo>
                <a:lnTo>
                  <a:pt x="4142359" y="5188864"/>
                </a:lnTo>
                <a:lnTo>
                  <a:pt x="4017327" y="5188864"/>
                </a:lnTo>
                <a:lnTo>
                  <a:pt x="3465753" y="5740438"/>
                </a:lnTo>
                <a:lnTo>
                  <a:pt x="3459162" y="5736437"/>
                </a:lnTo>
                <a:lnTo>
                  <a:pt x="3452076" y="5733351"/>
                </a:lnTo>
                <a:lnTo>
                  <a:pt x="3444506" y="5731370"/>
                </a:lnTo>
                <a:lnTo>
                  <a:pt x="3436442" y="5730672"/>
                </a:lnTo>
                <a:lnTo>
                  <a:pt x="3418471" y="5734101"/>
                </a:lnTo>
                <a:lnTo>
                  <a:pt x="3403473" y="5743524"/>
                </a:lnTo>
                <a:lnTo>
                  <a:pt x="3392767" y="5757596"/>
                </a:lnTo>
                <a:lnTo>
                  <a:pt x="3387610" y="5774956"/>
                </a:lnTo>
                <a:lnTo>
                  <a:pt x="3190938" y="5774956"/>
                </a:lnTo>
                <a:lnTo>
                  <a:pt x="3185782" y="5757596"/>
                </a:lnTo>
                <a:lnTo>
                  <a:pt x="3175063" y="5743524"/>
                </a:lnTo>
                <a:lnTo>
                  <a:pt x="3160077" y="5734101"/>
                </a:lnTo>
                <a:lnTo>
                  <a:pt x="3142094" y="5730672"/>
                </a:lnTo>
                <a:lnTo>
                  <a:pt x="3134423" y="5731268"/>
                </a:lnTo>
                <a:lnTo>
                  <a:pt x="3127121" y="5733034"/>
                </a:lnTo>
                <a:lnTo>
                  <a:pt x="3120301" y="5735891"/>
                </a:lnTo>
                <a:lnTo>
                  <a:pt x="3114090" y="5739790"/>
                </a:lnTo>
                <a:lnTo>
                  <a:pt x="3031388" y="5657075"/>
                </a:lnTo>
                <a:lnTo>
                  <a:pt x="2608110" y="5657075"/>
                </a:lnTo>
                <a:lnTo>
                  <a:pt x="2499347" y="5765838"/>
                </a:lnTo>
                <a:lnTo>
                  <a:pt x="2499347" y="5590654"/>
                </a:lnTo>
                <a:lnTo>
                  <a:pt x="3166846" y="4923167"/>
                </a:lnTo>
                <a:lnTo>
                  <a:pt x="3166846" y="4626864"/>
                </a:lnTo>
                <a:lnTo>
                  <a:pt x="3507435" y="4286275"/>
                </a:lnTo>
                <a:lnTo>
                  <a:pt x="3829126" y="4286275"/>
                </a:lnTo>
                <a:lnTo>
                  <a:pt x="3903370" y="4212044"/>
                </a:lnTo>
                <a:lnTo>
                  <a:pt x="3903370" y="4146918"/>
                </a:lnTo>
                <a:lnTo>
                  <a:pt x="3919194" y="4140758"/>
                </a:lnTo>
                <a:lnTo>
                  <a:pt x="3931780" y="4129913"/>
                </a:lnTo>
                <a:lnTo>
                  <a:pt x="3940086" y="4115511"/>
                </a:lnTo>
                <a:lnTo>
                  <a:pt x="3943096" y="4098734"/>
                </a:lnTo>
                <a:lnTo>
                  <a:pt x="3939197" y="4079456"/>
                </a:lnTo>
                <a:lnTo>
                  <a:pt x="3928605" y="4063733"/>
                </a:lnTo>
                <a:lnTo>
                  <a:pt x="3912870" y="4053128"/>
                </a:lnTo>
                <a:lnTo>
                  <a:pt x="3893604" y="4049242"/>
                </a:lnTo>
                <a:lnTo>
                  <a:pt x="3874325" y="4053128"/>
                </a:lnTo>
                <a:lnTo>
                  <a:pt x="3858590" y="4063733"/>
                </a:lnTo>
                <a:lnTo>
                  <a:pt x="3847998" y="4079456"/>
                </a:lnTo>
                <a:lnTo>
                  <a:pt x="3844112" y="4098734"/>
                </a:lnTo>
                <a:lnTo>
                  <a:pt x="3847109" y="4115778"/>
                </a:lnTo>
                <a:lnTo>
                  <a:pt x="3855415" y="4130154"/>
                </a:lnTo>
                <a:lnTo>
                  <a:pt x="3868013" y="4140860"/>
                </a:lnTo>
                <a:lnTo>
                  <a:pt x="3883825" y="4146918"/>
                </a:lnTo>
                <a:lnTo>
                  <a:pt x="3883825" y="4204220"/>
                </a:lnTo>
                <a:lnTo>
                  <a:pt x="3820668" y="4267390"/>
                </a:lnTo>
                <a:lnTo>
                  <a:pt x="3498964" y="4267390"/>
                </a:lnTo>
                <a:lnTo>
                  <a:pt x="3147314" y="4619053"/>
                </a:lnTo>
                <a:lnTo>
                  <a:pt x="3147314" y="4915344"/>
                </a:lnTo>
                <a:lnTo>
                  <a:pt x="2479814" y="5582844"/>
                </a:lnTo>
                <a:lnTo>
                  <a:pt x="2479814" y="5786018"/>
                </a:lnTo>
                <a:lnTo>
                  <a:pt x="2479167" y="5786666"/>
                </a:lnTo>
                <a:lnTo>
                  <a:pt x="2479814" y="5787326"/>
                </a:lnTo>
                <a:lnTo>
                  <a:pt x="2479814" y="7965630"/>
                </a:lnTo>
                <a:lnTo>
                  <a:pt x="2755277" y="8241093"/>
                </a:lnTo>
                <a:lnTo>
                  <a:pt x="2755277" y="8420824"/>
                </a:lnTo>
                <a:lnTo>
                  <a:pt x="2774810" y="8420824"/>
                </a:lnTo>
                <a:lnTo>
                  <a:pt x="2774810" y="8233270"/>
                </a:lnTo>
                <a:lnTo>
                  <a:pt x="2499347" y="7957807"/>
                </a:lnTo>
                <a:lnTo>
                  <a:pt x="2499347" y="5793829"/>
                </a:lnTo>
                <a:lnTo>
                  <a:pt x="2615920" y="5677268"/>
                </a:lnTo>
                <a:lnTo>
                  <a:pt x="3022930" y="5677268"/>
                </a:lnTo>
                <a:lnTo>
                  <a:pt x="3100425" y="5754763"/>
                </a:lnTo>
                <a:lnTo>
                  <a:pt x="3097276" y="5760758"/>
                </a:lnTo>
                <a:lnTo>
                  <a:pt x="3094799" y="5767057"/>
                </a:lnTo>
                <a:lnTo>
                  <a:pt x="3093186" y="5773725"/>
                </a:lnTo>
                <a:lnTo>
                  <a:pt x="3092602" y="5780811"/>
                </a:lnTo>
                <a:lnTo>
                  <a:pt x="3096488" y="5800077"/>
                </a:lnTo>
                <a:lnTo>
                  <a:pt x="3107093" y="5815812"/>
                </a:lnTo>
                <a:lnTo>
                  <a:pt x="3122828" y="5826417"/>
                </a:lnTo>
                <a:lnTo>
                  <a:pt x="3142094" y="5830303"/>
                </a:lnTo>
                <a:lnTo>
                  <a:pt x="3157944" y="5827661"/>
                </a:lnTo>
                <a:lnTo>
                  <a:pt x="3171647" y="5820372"/>
                </a:lnTo>
                <a:lnTo>
                  <a:pt x="3182302" y="5809424"/>
                </a:lnTo>
                <a:lnTo>
                  <a:pt x="3188982" y="5795784"/>
                </a:lnTo>
                <a:lnTo>
                  <a:pt x="3389566" y="5795784"/>
                </a:lnTo>
                <a:lnTo>
                  <a:pt x="3396246" y="5809704"/>
                </a:lnTo>
                <a:lnTo>
                  <a:pt x="3406902" y="5820613"/>
                </a:lnTo>
                <a:lnTo>
                  <a:pt x="3420605" y="5827750"/>
                </a:lnTo>
                <a:lnTo>
                  <a:pt x="3436442" y="5830303"/>
                </a:lnTo>
                <a:lnTo>
                  <a:pt x="3455720" y="5826417"/>
                </a:lnTo>
                <a:lnTo>
                  <a:pt x="3471456" y="5815812"/>
                </a:lnTo>
                <a:lnTo>
                  <a:pt x="3482048" y="5800077"/>
                </a:lnTo>
                <a:lnTo>
                  <a:pt x="3485934" y="5780811"/>
                </a:lnTo>
                <a:lnTo>
                  <a:pt x="3485464" y="5774106"/>
                </a:lnTo>
                <a:lnTo>
                  <a:pt x="3484067" y="5767705"/>
                </a:lnTo>
                <a:lnTo>
                  <a:pt x="3481819" y="5761672"/>
                </a:lnTo>
                <a:lnTo>
                  <a:pt x="3478771" y="5756059"/>
                </a:lnTo>
                <a:lnTo>
                  <a:pt x="4025138" y="5209692"/>
                </a:lnTo>
                <a:lnTo>
                  <a:pt x="4144962" y="5209692"/>
                </a:lnTo>
                <a:lnTo>
                  <a:pt x="4152176" y="5222278"/>
                </a:lnTo>
                <a:lnTo>
                  <a:pt x="4162628" y="5232158"/>
                </a:lnTo>
                <a:lnTo>
                  <a:pt x="4175645" y="5238635"/>
                </a:lnTo>
                <a:lnTo>
                  <a:pt x="4190555" y="5240960"/>
                </a:lnTo>
                <a:lnTo>
                  <a:pt x="4209821" y="5237073"/>
                </a:lnTo>
                <a:lnTo>
                  <a:pt x="4225556" y="5226469"/>
                </a:lnTo>
                <a:lnTo>
                  <a:pt x="4236161" y="5210734"/>
                </a:lnTo>
                <a:lnTo>
                  <a:pt x="4240047" y="5191468"/>
                </a:lnTo>
                <a:close/>
              </a:path>
              <a:path w="4322445" h="9527540">
                <a:moveTo>
                  <a:pt x="4322089" y="4620349"/>
                </a:moveTo>
                <a:lnTo>
                  <a:pt x="4318724" y="4604055"/>
                </a:lnTo>
                <a:lnTo>
                  <a:pt x="4310291" y="4590072"/>
                </a:lnTo>
                <a:lnTo>
                  <a:pt x="4297819" y="4579505"/>
                </a:lnTo>
                <a:lnTo>
                  <a:pt x="4282364" y="4573460"/>
                </a:lnTo>
                <a:lnTo>
                  <a:pt x="4282364" y="1943214"/>
                </a:lnTo>
                <a:lnTo>
                  <a:pt x="3761397" y="1422247"/>
                </a:lnTo>
                <a:lnTo>
                  <a:pt x="3761397" y="0"/>
                </a:lnTo>
                <a:lnTo>
                  <a:pt x="3741864" y="0"/>
                </a:lnTo>
                <a:lnTo>
                  <a:pt x="3741864" y="1429410"/>
                </a:lnTo>
                <a:lnTo>
                  <a:pt x="4262831" y="1950377"/>
                </a:lnTo>
                <a:lnTo>
                  <a:pt x="4262831" y="4572813"/>
                </a:lnTo>
                <a:lnTo>
                  <a:pt x="4247007" y="4578972"/>
                </a:lnTo>
                <a:lnTo>
                  <a:pt x="4234421" y="4589831"/>
                </a:lnTo>
                <a:lnTo>
                  <a:pt x="4226115" y="4604220"/>
                </a:lnTo>
                <a:lnTo>
                  <a:pt x="4223105" y="4620996"/>
                </a:lnTo>
                <a:lnTo>
                  <a:pt x="4224858" y="4634115"/>
                </a:lnTo>
                <a:lnTo>
                  <a:pt x="4229786" y="4645825"/>
                </a:lnTo>
                <a:lnTo>
                  <a:pt x="4237393" y="4655705"/>
                </a:lnTo>
                <a:lnTo>
                  <a:pt x="4247210" y="4663325"/>
                </a:lnTo>
                <a:lnTo>
                  <a:pt x="3818712" y="5091823"/>
                </a:lnTo>
                <a:lnTo>
                  <a:pt x="3286671" y="5091823"/>
                </a:lnTo>
                <a:lnTo>
                  <a:pt x="2866631" y="5511863"/>
                </a:lnTo>
                <a:lnTo>
                  <a:pt x="2880309" y="5525541"/>
                </a:lnTo>
                <a:lnTo>
                  <a:pt x="3295129" y="5110708"/>
                </a:lnTo>
                <a:lnTo>
                  <a:pt x="3827170" y="5110708"/>
                </a:lnTo>
                <a:lnTo>
                  <a:pt x="4268038" y="4669841"/>
                </a:lnTo>
                <a:lnTo>
                  <a:pt x="4272597" y="4669841"/>
                </a:lnTo>
                <a:lnTo>
                  <a:pt x="4291876" y="4665954"/>
                </a:lnTo>
                <a:lnTo>
                  <a:pt x="4307598" y="4655350"/>
                </a:lnTo>
                <a:lnTo>
                  <a:pt x="4318203" y="4639627"/>
                </a:lnTo>
                <a:lnTo>
                  <a:pt x="4322089" y="4620349"/>
                </a:lnTo>
                <a:close/>
              </a:path>
            </a:pathLst>
          </a:custGeom>
          <a:solidFill>
            <a:srgbClr val="009487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523723" y="379856"/>
            <a:ext cx="4322445" cy="9527540"/>
          </a:xfrm>
          <a:custGeom>
            <a:avLst/>
            <a:gdLst/>
            <a:ahLst/>
            <a:cxnLst/>
            <a:rect l="l" t="t" r="r" b="b"/>
            <a:pathLst>
              <a:path w="4322444" h="9527540">
                <a:moveTo>
                  <a:pt x="1098588" y="4012768"/>
                </a:moveTo>
                <a:lnTo>
                  <a:pt x="1084910" y="3998442"/>
                </a:lnTo>
                <a:lnTo>
                  <a:pt x="580224" y="4503128"/>
                </a:lnTo>
                <a:lnTo>
                  <a:pt x="580224" y="5844629"/>
                </a:lnTo>
                <a:lnTo>
                  <a:pt x="961186" y="6225591"/>
                </a:lnTo>
                <a:lnTo>
                  <a:pt x="961186" y="7267524"/>
                </a:lnTo>
                <a:lnTo>
                  <a:pt x="980719" y="7267524"/>
                </a:lnTo>
                <a:lnTo>
                  <a:pt x="980719" y="6217780"/>
                </a:lnTo>
                <a:lnTo>
                  <a:pt x="599757" y="5836158"/>
                </a:lnTo>
                <a:lnTo>
                  <a:pt x="599757" y="4511599"/>
                </a:lnTo>
                <a:lnTo>
                  <a:pt x="1098588" y="4012768"/>
                </a:lnTo>
                <a:close/>
              </a:path>
              <a:path w="4322444" h="9527540">
                <a:moveTo>
                  <a:pt x="1288097" y="4247210"/>
                </a:moveTo>
                <a:lnTo>
                  <a:pt x="1284325" y="4228795"/>
                </a:lnTo>
                <a:lnTo>
                  <a:pt x="1274089" y="4213669"/>
                </a:lnTo>
                <a:lnTo>
                  <a:pt x="1258976" y="4203433"/>
                </a:lnTo>
                <a:lnTo>
                  <a:pt x="1240548" y="4199661"/>
                </a:lnTo>
                <a:lnTo>
                  <a:pt x="1222133" y="4203433"/>
                </a:lnTo>
                <a:lnTo>
                  <a:pt x="1207020" y="4213669"/>
                </a:lnTo>
                <a:lnTo>
                  <a:pt x="1196784" y="4228795"/>
                </a:lnTo>
                <a:lnTo>
                  <a:pt x="1193012" y="4247210"/>
                </a:lnTo>
                <a:lnTo>
                  <a:pt x="1193507" y="4254297"/>
                </a:lnTo>
                <a:lnTo>
                  <a:pt x="1194968" y="4260964"/>
                </a:lnTo>
                <a:lnTo>
                  <a:pt x="1197406" y="4267263"/>
                </a:lnTo>
                <a:lnTo>
                  <a:pt x="1200835" y="4273258"/>
                </a:lnTo>
                <a:lnTo>
                  <a:pt x="830935" y="4643145"/>
                </a:lnTo>
                <a:lnTo>
                  <a:pt x="830935" y="5100294"/>
                </a:lnTo>
                <a:lnTo>
                  <a:pt x="815975" y="5106340"/>
                </a:lnTo>
                <a:lnTo>
                  <a:pt x="803998" y="5116906"/>
                </a:lnTo>
                <a:lnTo>
                  <a:pt x="796048" y="5130876"/>
                </a:lnTo>
                <a:lnTo>
                  <a:pt x="793165" y="5147183"/>
                </a:lnTo>
                <a:lnTo>
                  <a:pt x="796937" y="5165598"/>
                </a:lnTo>
                <a:lnTo>
                  <a:pt x="807173" y="5180723"/>
                </a:lnTo>
                <a:lnTo>
                  <a:pt x="822286" y="5190960"/>
                </a:lnTo>
                <a:lnTo>
                  <a:pt x="840714" y="5194719"/>
                </a:lnTo>
                <a:lnTo>
                  <a:pt x="859129" y="5190960"/>
                </a:lnTo>
                <a:lnTo>
                  <a:pt x="874242" y="5180723"/>
                </a:lnTo>
                <a:lnTo>
                  <a:pt x="884478" y="5165598"/>
                </a:lnTo>
                <a:lnTo>
                  <a:pt x="888250" y="5147183"/>
                </a:lnTo>
                <a:lnTo>
                  <a:pt x="885355" y="5130876"/>
                </a:lnTo>
                <a:lnTo>
                  <a:pt x="877341" y="5116906"/>
                </a:lnTo>
                <a:lnTo>
                  <a:pt x="865174" y="5106340"/>
                </a:lnTo>
                <a:lnTo>
                  <a:pt x="849820" y="5100294"/>
                </a:lnTo>
                <a:lnTo>
                  <a:pt x="849820" y="4651603"/>
                </a:lnTo>
                <a:lnTo>
                  <a:pt x="1214501" y="4286936"/>
                </a:lnTo>
                <a:lnTo>
                  <a:pt x="1220228" y="4290352"/>
                </a:lnTo>
                <a:lnTo>
                  <a:pt x="1226553" y="4292790"/>
                </a:lnTo>
                <a:lnTo>
                  <a:pt x="1233373" y="4294251"/>
                </a:lnTo>
                <a:lnTo>
                  <a:pt x="1240548" y="4294746"/>
                </a:lnTo>
                <a:lnTo>
                  <a:pt x="1258976" y="4290974"/>
                </a:lnTo>
                <a:lnTo>
                  <a:pt x="1274089" y="4280738"/>
                </a:lnTo>
                <a:lnTo>
                  <a:pt x="1284325" y="4265625"/>
                </a:lnTo>
                <a:lnTo>
                  <a:pt x="1288097" y="4247210"/>
                </a:lnTo>
                <a:close/>
              </a:path>
              <a:path w="4322444" h="9527540">
                <a:moveTo>
                  <a:pt x="1497787" y="2690812"/>
                </a:moveTo>
                <a:lnTo>
                  <a:pt x="1494015" y="2672397"/>
                </a:lnTo>
                <a:lnTo>
                  <a:pt x="1483779" y="2657271"/>
                </a:lnTo>
                <a:lnTo>
                  <a:pt x="1468666" y="2647035"/>
                </a:lnTo>
                <a:lnTo>
                  <a:pt x="1450238" y="2643276"/>
                </a:lnTo>
                <a:lnTo>
                  <a:pt x="1431823" y="2647035"/>
                </a:lnTo>
                <a:lnTo>
                  <a:pt x="1416710" y="2657271"/>
                </a:lnTo>
                <a:lnTo>
                  <a:pt x="1406474" y="2672397"/>
                </a:lnTo>
                <a:lnTo>
                  <a:pt x="1402702" y="2690812"/>
                </a:lnTo>
                <a:lnTo>
                  <a:pt x="1403197" y="2697899"/>
                </a:lnTo>
                <a:lnTo>
                  <a:pt x="1404658" y="2704566"/>
                </a:lnTo>
                <a:lnTo>
                  <a:pt x="1407096" y="2710865"/>
                </a:lnTo>
                <a:lnTo>
                  <a:pt x="1410525" y="2716860"/>
                </a:lnTo>
                <a:lnTo>
                  <a:pt x="958583" y="3168802"/>
                </a:lnTo>
                <a:lnTo>
                  <a:pt x="958583" y="3909872"/>
                </a:lnTo>
                <a:lnTo>
                  <a:pt x="590638" y="4277817"/>
                </a:lnTo>
                <a:lnTo>
                  <a:pt x="267639" y="4277817"/>
                </a:lnTo>
                <a:lnTo>
                  <a:pt x="261594" y="4262844"/>
                </a:lnTo>
                <a:lnTo>
                  <a:pt x="251040" y="4250868"/>
                </a:lnTo>
                <a:lnTo>
                  <a:pt x="237058" y="4242917"/>
                </a:lnTo>
                <a:lnTo>
                  <a:pt x="220751" y="4240047"/>
                </a:lnTo>
                <a:lnTo>
                  <a:pt x="202323" y="4243819"/>
                </a:lnTo>
                <a:lnTo>
                  <a:pt x="187134" y="4254131"/>
                </a:lnTo>
                <a:lnTo>
                  <a:pt x="176707" y="4269435"/>
                </a:lnTo>
                <a:lnTo>
                  <a:pt x="172567" y="4288231"/>
                </a:lnTo>
                <a:lnTo>
                  <a:pt x="176326" y="4306646"/>
                </a:lnTo>
                <a:lnTo>
                  <a:pt x="186563" y="4321772"/>
                </a:lnTo>
                <a:lnTo>
                  <a:pt x="201688" y="4332008"/>
                </a:lnTo>
                <a:lnTo>
                  <a:pt x="220103" y="4335767"/>
                </a:lnTo>
                <a:lnTo>
                  <a:pt x="236677" y="4332897"/>
                </a:lnTo>
                <a:lnTo>
                  <a:pt x="250634" y="4324947"/>
                </a:lnTo>
                <a:lnTo>
                  <a:pt x="261035" y="4312971"/>
                </a:lnTo>
                <a:lnTo>
                  <a:pt x="266992" y="4297997"/>
                </a:lnTo>
                <a:lnTo>
                  <a:pt x="597801" y="4297997"/>
                </a:lnTo>
                <a:lnTo>
                  <a:pt x="977468" y="3918343"/>
                </a:lnTo>
                <a:lnTo>
                  <a:pt x="977468" y="3177260"/>
                </a:lnTo>
                <a:lnTo>
                  <a:pt x="1424190" y="2730538"/>
                </a:lnTo>
                <a:lnTo>
                  <a:pt x="1429918" y="2733954"/>
                </a:lnTo>
                <a:lnTo>
                  <a:pt x="1436243" y="2736392"/>
                </a:lnTo>
                <a:lnTo>
                  <a:pt x="1443062" y="2737866"/>
                </a:lnTo>
                <a:lnTo>
                  <a:pt x="1450238" y="2738348"/>
                </a:lnTo>
                <a:lnTo>
                  <a:pt x="1468666" y="2734589"/>
                </a:lnTo>
                <a:lnTo>
                  <a:pt x="1483779" y="2724353"/>
                </a:lnTo>
                <a:lnTo>
                  <a:pt x="1494015" y="2709227"/>
                </a:lnTo>
                <a:lnTo>
                  <a:pt x="1497787" y="2690812"/>
                </a:lnTo>
                <a:close/>
              </a:path>
              <a:path w="4322444" h="9527540">
                <a:moveTo>
                  <a:pt x="1508201" y="2965627"/>
                </a:moveTo>
                <a:lnTo>
                  <a:pt x="1503629" y="2943098"/>
                </a:lnTo>
                <a:lnTo>
                  <a:pt x="1491183" y="2924670"/>
                </a:lnTo>
                <a:lnTo>
                  <a:pt x="1472768" y="2912237"/>
                </a:lnTo>
                <a:lnTo>
                  <a:pt x="1450238" y="2907665"/>
                </a:lnTo>
                <a:lnTo>
                  <a:pt x="1427721" y="2912237"/>
                </a:lnTo>
                <a:lnTo>
                  <a:pt x="1409293" y="2924670"/>
                </a:lnTo>
                <a:lnTo>
                  <a:pt x="1396860" y="2943098"/>
                </a:lnTo>
                <a:lnTo>
                  <a:pt x="1392288" y="2965627"/>
                </a:lnTo>
                <a:lnTo>
                  <a:pt x="1395412" y="2984627"/>
                </a:lnTo>
                <a:lnTo>
                  <a:pt x="1404086" y="3000946"/>
                </a:lnTo>
                <a:lnTo>
                  <a:pt x="1417281" y="3013608"/>
                </a:lnTo>
                <a:lnTo>
                  <a:pt x="1433969" y="3021622"/>
                </a:lnTo>
                <a:lnTo>
                  <a:pt x="1433969" y="3846055"/>
                </a:lnTo>
                <a:lnTo>
                  <a:pt x="716330" y="4563694"/>
                </a:lnTo>
                <a:lnTo>
                  <a:pt x="716330" y="5490375"/>
                </a:lnTo>
                <a:lnTo>
                  <a:pt x="1376006" y="6150051"/>
                </a:lnTo>
                <a:lnTo>
                  <a:pt x="1376006" y="7018109"/>
                </a:lnTo>
                <a:lnTo>
                  <a:pt x="1359331" y="7026135"/>
                </a:lnTo>
                <a:lnTo>
                  <a:pt x="1346136" y="7038784"/>
                </a:lnTo>
                <a:lnTo>
                  <a:pt x="1337449" y="7055117"/>
                </a:lnTo>
                <a:lnTo>
                  <a:pt x="1334325" y="7074116"/>
                </a:lnTo>
                <a:lnTo>
                  <a:pt x="1338897" y="7096633"/>
                </a:lnTo>
                <a:lnTo>
                  <a:pt x="1351343" y="7115061"/>
                </a:lnTo>
                <a:lnTo>
                  <a:pt x="1369771" y="7127507"/>
                </a:lnTo>
                <a:lnTo>
                  <a:pt x="1392288" y="7132079"/>
                </a:lnTo>
                <a:lnTo>
                  <a:pt x="1414805" y="7127507"/>
                </a:lnTo>
                <a:lnTo>
                  <a:pt x="1433233" y="7115061"/>
                </a:lnTo>
                <a:lnTo>
                  <a:pt x="1445679" y="7096633"/>
                </a:lnTo>
                <a:lnTo>
                  <a:pt x="1450238" y="7074116"/>
                </a:lnTo>
                <a:lnTo>
                  <a:pt x="1447126" y="7055117"/>
                </a:lnTo>
                <a:lnTo>
                  <a:pt x="1438440" y="7038784"/>
                </a:lnTo>
                <a:lnTo>
                  <a:pt x="1425244" y="7026135"/>
                </a:lnTo>
                <a:lnTo>
                  <a:pt x="1408569" y="7018109"/>
                </a:lnTo>
                <a:lnTo>
                  <a:pt x="1408569" y="6136373"/>
                </a:lnTo>
                <a:lnTo>
                  <a:pt x="748893" y="5476697"/>
                </a:lnTo>
                <a:lnTo>
                  <a:pt x="748893" y="4576724"/>
                </a:lnTo>
                <a:lnTo>
                  <a:pt x="1466519" y="3859085"/>
                </a:lnTo>
                <a:lnTo>
                  <a:pt x="1466519" y="3021622"/>
                </a:lnTo>
                <a:lnTo>
                  <a:pt x="1483207" y="3013608"/>
                </a:lnTo>
                <a:lnTo>
                  <a:pt x="1496402" y="3000946"/>
                </a:lnTo>
                <a:lnTo>
                  <a:pt x="1505077" y="2984627"/>
                </a:lnTo>
                <a:lnTo>
                  <a:pt x="1508201" y="2965627"/>
                </a:lnTo>
                <a:close/>
              </a:path>
              <a:path w="4322444" h="9527540">
                <a:moveTo>
                  <a:pt x="1631276" y="7471359"/>
                </a:moveTo>
                <a:lnTo>
                  <a:pt x="1628406" y="7454786"/>
                </a:lnTo>
                <a:lnTo>
                  <a:pt x="1620456" y="7440828"/>
                </a:lnTo>
                <a:lnTo>
                  <a:pt x="1608480" y="7430427"/>
                </a:lnTo>
                <a:lnTo>
                  <a:pt x="1593507" y="7424471"/>
                </a:lnTo>
                <a:lnTo>
                  <a:pt x="1593507" y="5826391"/>
                </a:lnTo>
                <a:lnTo>
                  <a:pt x="1357769" y="5590654"/>
                </a:lnTo>
                <a:lnTo>
                  <a:pt x="1361186" y="5584939"/>
                </a:lnTo>
                <a:lnTo>
                  <a:pt x="1363637" y="5578614"/>
                </a:lnTo>
                <a:lnTo>
                  <a:pt x="1365097" y="5571795"/>
                </a:lnTo>
                <a:lnTo>
                  <a:pt x="1365592" y="5564606"/>
                </a:lnTo>
                <a:lnTo>
                  <a:pt x="1361821" y="5546191"/>
                </a:lnTo>
                <a:lnTo>
                  <a:pt x="1351584" y="5531066"/>
                </a:lnTo>
                <a:lnTo>
                  <a:pt x="1336471" y="5520829"/>
                </a:lnTo>
                <a:lnTo>
                  <a:pt x="1318044" y="5517070"/>
                </a:lnTo>
                <a:lnTo>
                  <a:pt x="1299629" y="5520829"/>
                </a:lnTo>
                <a:lnTo>
                  <a:pt x="1284516" y="5531066"/>
                </a:lnTo>
                <a:lnTo>
                  <a:pt x="1274279" y="5546191"/>
                </a:lnTo>
                <a:lnTo>
                  <a:pt x="1270508" y="5564606"/>
                </a:lnTo>
                <a:lnTo>
                  <a:pt x="1274279" y="5583021"/>
                </a:lnTo>
                <a:lnTo>
                  <a:pt x="1284516" y="5598147"/>
                </a:lnTo>
                <a:lnTo>
                  <a:pt x="1299629" y="5608383"/>
                </a:lnTo>
                <a:lnTo>
                  <a:pt x="1318044" y="5612142"/>
                </a:lnTo>
                <a:lnTo>
                  <a:pt x="1325143" y="5611660"/>
                </a:lnTo>
                <a:lnTo>
                  <a:pt x="1331810" y="5610199"/>
                </a:lnTo>
                <a:lnTo>
                  <a:pt x="1338097" y="5607748"/>
                </a:lnTo>
                <a:lnTo>
                  <a:pt x="1344091" y="5604332"/>
                </a:lnTo>
                <a:lnTo>
                  <a:pt x="1573974" y="5834215"/>
                </a:lnTo>
                <a:lnTo>
                  <a:pt x="1573974" y="7424471"/>
                </a:lnTo>
                <a:lnTo>
                  <a:pt x="1559001" y="7430516"/>
                </a:lnTo>
                <a:lnTo>
                  <a:pt x="1547025" y="7441082"/>
                </a:lnTo>
                <a:lnTo>
                  <a:pt x="1539087" y="7455052"/>
                </a:lnTo>
                <a:lnTo>
                  <a:pt x="1536204" y="7471359"/>
                </a:lnTo>
                <a:lnTo>
                  <a:pt x="1539963" y="7489774"/>
                </a:lnTo>
                <a:lnTo>
                  <a:pt x="1550200" y="7504900"/>
                </a:lnTo>
                <a:lnTo>
                  <a:pt x="1565325" y="7515136"/>
                </a:lnTo>
                <a:lnTo>
                  <a:pt x="1583740" y="7518895"/>
                </a:lnTo>
                <a:lnTo>
                  <a:pt x="1602155" y="7515136"/>
                </a:lnTo>
                <a:lnTo>
                  <a:pt x="1617281" y="7504900"/>
                </a:lnTo>
                <a:lnTo>
                  <a:pt x="1627517" y="7489774"/>
                </a:lnTo>
                <a:lnTo>
                  <a:pt x="1631276" y="7471359"/>
                </a:lnTo>
                <a:close/>
              </a:path>
              <a:path w="4322444" h="9527540">
                <a:moveTo>
                  <a:pt x="1848789" y="7015505"/>
                </a:moveTo>
                <a:lnTo>
                  <a:pt x="1845106" y="6995109"/>
                </a:lnTo>
                <a:lnTo>
                  <a:pt x="1834946" y="6977824"/>
                </a:lnTo>
                <a:lnTo>
                  <a:pt x="1819668" y="6965048"/>
                </a:lnTo>
                <a:lnTo>
                  <a:pt x="1800593" y="6958203"/>
                </a:lnTo>
                <a:lnTo>
                  <a:pt x="1800593" y="2073465"/>
                </a:lnTo>
                <a:lnTo>
                  <a:pt x="1593507" y="1867027"/>
                </a:lnTo>
                <a:lnTo>
                  <a:pt x="1593507" y="917562"/>
                </a:lnTo>
                <a:lnTo>
                  <a:pt x="1573974" y="917562"/>
                </a:lnTo>
                <a:lnTo>
                  <a:pt x="1573974" y="1847494"/>
                </a:lnTo>
                <a:lnTo>
                  <a:pt x="1460017" y="1733524"/>
                </a:lnTo>
                <a:lnTo>
                  <a:pt x="1460017" y="342544"/>
                </a:lnTo>
                <a:lnTo>
                  <a:pt x="1298511" y="181038"/>
                </a:lnTo>
                <a:lnTo>
                  <a:pt x="1298511" y="0"/>
                </a:lnTo>
                <a:lnTo>
                  <a:pt x="1278978" y="0"/>
                </a:lnTo>
                <a:lnTo>
                  <a:pt x="1278978" y="189509"/>
                </a:lnTo>
                <a:lnTo>
                  <a:pt x="1440472" y="351002"/>
                </a:lnTo>
                <a:lnTo>
                  <a:pt x="1440472" y="1714639"/>
                </a:lnTo>
                <a:lnTo>
                  <a:pt x="1256830" y="1530997"/>
                </a:lnTo>
                <a:lnTo>
                  <a:pt x="1256830" y="817270"/>
                </a:lnTo>
                <a:lnTo>
                  <a:pt x="1273505" y="809256"/>
                </a:lnTo>
                <a:lnTo>
                  <a:pt x="1286713" y="796594"/>
                </a:lnTo>
                <a:lnTo>
                  <a:pt x="1295387" y="780275"/>
                </a:lnTo>
                <a:lnTo>
                  <a:pt x="1298511" y="761276"/>
                </a:lnTo>
                <a:lnTo>
                  <a:pt x="1293939" y="738746"/>
                </a:lnTo>
                <a:lnTo>
                  <a:pt x="1281493" y="720318"/>
                </a:lnTo>
                <a:lnTo>
                  <a:pt x="1263065" y="707885"/>
                </a:lnTo>
                <a:lnTo>
                  <a:pt x="1240548" y="703313"/>
                </a:lnTo>
                <a:lnTo>
                  <a:pt x="1218031" y="707885"/>
                </a:lnTo>
                <a:lnTo>
                  <a:pt x="1199603" y="720318"/>
                </a:lnTo>
                <a:lnTo>
                  <a:pt x="1187170" y="738746"/>
                </a:lnTo>
                <a:lnTo>
                  <a:pt x="1182598" y="761276"/>
                </a:lnTo>
                <a:lnTo>
                  <a:pt x="1185722" y="780275"/>
                </a:lnTo>
                <a:lnTo>
                  <a:pt x="1194396" y="796594"/>
                </a:lnTo>
                <a:lnTo>
                  <a:pt x="1207592" y="809256"/>
                </a:lnTo>
                <a:lnTo>
                  <a:pt x="1224280" y="817270"/>
                </a:lnTo>
                <a:lnTo>
                  <a:pt x="1224280" y="1498447"/>
                </a:lnTo>
                <a:lnTo>
                  <a:pt x="926668" y="1200835"/>
                </a:lnTo>
                <a:lnTo>
                  <a:pt x="926668" y="339940"/>
                </a:lnTo>
                <a:lnTo>
                  <a:pt x="945743" y="333082"/>
                </a:lnTo>
                <a:lnTo>
                  <a:pt x="961021" y="320319"/>
                </a:lnTo>
                <a:lnTo>
                  <a:pt x="971181" y="303034"/>
                </a:lnTo>
                <a:lnTo>
                  <a:pt x="974864" y="282625"/>
                </a:lnTo>
                <a:lnTo>
                  <a:pt x="970292" y="260108"/>
                </a:lnTo>
                <a:lnTo>
                  <a:pt x="957846" y="241681"/>
                </a:lnTo>
                <a:lnTo>
                  <a:pt x="939419" y="229235"/>
                </a:lnTo>
                <a:lnTo>
                  <a:pt x="916901" y="224675"/>
                </a:lnTo>
                <a:lnTo>
                  <a:pt x="894384" y="229235"/>
                </a:lnTo>
                <a:lnTo>
                  <a:pt x="875957" y="241681"/>
                </a:lnTo>
                <a:lnTo>
                  <a:pt x="863511" y="260108"/>
                </a:lnTo>
                <a:lnTo>
                  <a:pt x="858939" y="282625"/>
                </a:lnTo>
                <a:lnTo>
                  <a:pt x="862622" y="303034"/>
                </a:lnTo>
                <a:lnTo>
                  <a:pt x="872782" y="320319"/>
                </a:lnTo>
                <a:lnTo>
                  <a:pt x="888060" y="333082"/>
                </a:lnTo>
                <a:lnTo>
                  <a:pt x="907135" y="339940"/>
                </a:lnTo>
                <a:lnTo>
                  <a:pt x="907135" y="1208659"/>
                </a:lnTo>
                <a:lnTo>
                  <a:pt x="1224280" y="1525790"/>
                </a:lnTo>
                <a:lnTo>
                  <a:pt x="1224280" y="2246033"/>
                </a:lnTo>
                <a:lnTo>
                  <a:pt x="421335" y="3048978"/>
                </a:lnTo>
                <a:lnTo>
                  <a:pt x="421335" y="3338766"/>
                </a:lnTo>
                <a:lnTo>
                  <a:pt x="404647" y="3346780"/>
                </a:lnTo>
                <a:lnTo>
                  <a:pt x="391452" y="3359442"/>
                </a:lnTo>
                <a:lnTo>
                  <a:pt x="382778" y="3375761"/>
                </a:lnTo>
                <a:lnTo>
                  <a:pt x="379653" y="3394773"/>
                </a:lnTo>
                <a:lnTo>
                  <a:pt x="384225" y="3417290"/>
                </a:lnTo>
                <a:lnTo>
                  <a:pt x="396659" y="3435718"/>
                </a:lnTo>
                <a:lnTo>
                  <a:pt x="415086" y="3448164"/>
                </a:lnTo>
                <a:lnTo>
                  <a:pt x="437603" y="3452723"/>
                </a:lnTo>
                <a:lnTo>
                  <a:pt x="460133" y="3448164"/>
                </a:lnTo>
                <a:lnTo>
                  <a:pt x="478548" y="3435718"/>
                </a:lnTo>
                <a:lnTo>
                  <a:pt x="490994" y="3417290"/>
                </a:lnTo>
                <a:lnTo>
                  <a:pt x="495566" y="3394773"/>
                </a:lnTo>
                <a:lnTo>
                  <a:pt x="492442" y="3375761"/>
                </a:lnTo>
                <a:lnTo>
                  <a:pt x="483768" y="3359442"/>
                </a:lnTo>
                <a:lnTo>
                  <a:pt x="470573" y="3346780"/>
                </a:lnTo>
                <a:lnTo>
                  <a:pt x="453885" y="3338766"/>
                </a:lnTo>
                <a:lnTo>
                  <a:pt x="453885" y="3062655"/>
                </a:lnTo>
                <a:lnTo>
                  <a:pt x="1256830" y="2259711"/>
                </a:lnTo>
                <a:lnTo>
                  <a:pt x="1256830" y="1558353"/>
                </a:lnTo>
                <a:lnTo>
                  <a:pt x="1440472" y="1741995"/>
                </a:lnTo>
                <a:lnTo>
                  <a:pt x="1440472" y="2438793"/>
                </a:lnTo>
                <a:lnTo>
                  <a:pt x="804887" y="3074378"/>
                </a:lnTo>
                <a:lnTo>
                  <a:pt x="804887" y="3362210"/>
                </a:lnTo>
                <a:lnTo>
                  <a:pt x="543102" y="3623995"/>
                </a:lnTo>
                <a:lnTo>
                  <a:pt x="222059" y="3623995"/>
                </a:lnTo>
                <a:lnTo>
                  <a:pt x="0" y="3846055"/>
                </a:lnTo>
                <a:lnTo>
                  <a:pt x="13665" y="3859733"/>
                </a:lnTo>
                <a:lnTo>
                  <a:pt x="229870" y="3643528"/>
                </a:lnTo>
                <a:lnTo>
                  <a:pt x="550926" y="3643528"/>
                </a:lnTo>
                <a:lnTo>
                  <a:pt x="824433" y="3370021"/>
                </a:lnTo>
                <a:lnTo>
                  <a:pt x="824433" y="3081540"/>
                </a:lnTo>
                <a:lnTo>
                  <a:pt x="1460017" y="2445956"/>
                </a:lnTo>
                <a:lnTo>
                  <a:pt x="1460017" y="1760880"/>
                </a:lnTo>
                <a:lnTo>
                  <a:pt x="1573974" y="1874837"/>
                </a:lnTo>
                <a:lnTo>
                  <a:pt x="1573974" y="5048847"/>
                </a:lnTo>
                <a:lnTo>
                  <a:pt x="1117473" y="5505348"/>
                </a:lnTo>
                <a:lnTo>
                  <a:pt x="1111758" y="5501932"/>
                </a:lnTo>
                <a:lnTo>
                  <a:pt x="1105433" y="5499493"/>
                </a:lnTo>
                <a:lnTo>
                  <a:pt x="1098613" y="5498020"/>
                </a:lnTo>
                <a:lnTo>
                  <a:pt x="1091425" y="5497538"/>
                </a:lnTo>
                <a:lnTo>
                  <a:pt x="1073010" y="5501297"/>
                </a:lnTo>
                <a:lnTo>
                  <a:pt x="1057884" y="5511533"/>
                </a:lnTo>
                <a:lnTo>
                  <a:pt x="1047648" y="5526659"/>
                </a:lnTo>
                <a:lnTo>
                  <a:pt x="1043889" y="5545074"/>
                </a:lnTo>
                <a:lnTo>
                  <a:pt x="1047648" y="5563489"/>
                </a:lnTo>
                <a:lnTo>
                  <a:pt x="1057884" y="5578614"/>
                </a:lnTo>
                <a:lnTo>
                  <a:pt x="1073010" y="5588851"/>
                </a:lnTo>
                <a:lnTo>
                  <a:pt x="1091425" y="5592610"/>
                </a:lnTo>
                <a:lnTo>
                  <a:pt x="1109840" y="5588851"/>
                </a:lnTo>
                <a:lnTo>
                  <a:pt x="1124966" y="5578614"/>
                </a:lnTo>
                <a:lnTo>
                  <a:pt x="1135202" y="5563489"/>
                </a:lnTo>
                <a:lnTo>
                  <a:pt x="1138961" y="5545074"/>
                </a:lnTo>
                <a:lnTo>
                  <a:pt x="1138478" y="5537974"/>
                </a:lnTo>
                <a:lnTo>
                  <a:pt x="1137005" y="5531320"/>
                </a:lnTo>
                <a:lnTo>
                  <a:pt x="1134567" y="5525020"/>
                </a:lnTo>
                <a:lnTo>
                  <a:pt x="1131150" y="5519026"/>
                </a:lnTo>
                <a:lnTo>
                  <a:pt x="1593507" y="5056657"/>
                </a:lnTo>
                <a:lnTo>
                  <a:pt x="1593507" y="1893722"/>
                </a:lnTo>
                <a:lnTo>
                  <a:pt x="1781060" y="2081276"/>
                </a:lnTo>
                <a:lnTo>
                  <a:pt x="1781060" y="6958203"/>
                </a:lnTo>
                <a:lnTo>
                  <a:pt x="1761998" y="6965048"/>
                </a:lnTo>
                <a:lnTo>
                  <a:pt x="1746707" y="6977824"/>
                </a:lnTo>
                <a:lnTo>
                  <a:pt x="1736559" y="6995109"/>
                </a:lnTo>
                <a:lnTo>
                  <a:pt x="1732864" y="7015505"/>
                </a:lnTo>
                <a:lnTo>
                  <a:pt x="1737436" y="7038022"/>
                </a:lnTo>
                <a:lnTo>
                  <a:pt x="1749882" y="7056450"/>
                </a:lnTo>
                <a:lnTo>
                  <a:pt x="1768309" y="7068896"/>
                </a:lnTo>
                <a:lnTo>
                  <a:pt x="1790827" y="7073468"/>
                </a:lnTo>
                <a:lnTo>
                  <a:pt x="1813344" y="7068896"/>
                </a:lnTo>
                <a:lnTo>
                  <a:pt x="1831771" y="7056450"/>
                </a:lnTo>
                <a:lnTo>
                  <a:pt x="1844217" y="7038022"/>
                </a:lnTo>
                <a:lnTo>
                  <a:pt x="1848789" y="7015505"/>
                </a:lnTo>
                <a:close/>
              </a:path>
              <a:path w="4322444" h="9527540">
                <a:moveTo>
                  <a:pt x="2256447" y="6510820"/>
                </a:moveTo>
                <a:lnTo>
                  <a:pt x="1962099" y="6217120"/>
                </a:lnTo>
                <a:lnTo>
                  <a:pt x="1962099" y="1443088"/>
                </a:lnTo>
                <a:lnTo>
                  <a:pt x="1799945" y="1280934"/>
                </a:lnTo>
                <a:lnTo>
                  <a:pt x="1799945" y="81407"/>
                </a:lnTo>
                <a:lnTo>
                  <a:pt x="1780413" y="81407"/>
                </a:lnTo>
                <a:lnTo>
                  <a:pt x="1780413" y="1288745"/>
                </a:lnTo>
                <a:lnTo>
                  <a:pt x="1942566" y="1451559"/>
                </a:lnTo>
                <a:lnTo>
                  <a:pt x="1942566" y="6224943"/>
                </a:lnTo>
                <a:lnTo>
                  <a:pt x="2242121" y="6524498"/>
                </a:lnTo>
                <a:lnTo>
                  <a:pt x="2256447" y="6510820"/>
                </a:lnTo>
                <a:close/>
              </a:path>
              <a:path w="4322444" h="9527540">
                <a:moveTo>
                  <a:pt x="3487229" y="6676872"/>
                </a:moveTo>
                <a:lnTo>
                  <a:pt x="3483343" y="6657607"/>
                </a:lnTo>
                <a:lnTo>
                  <a:pt x="3472751" y="6641871"/>
                </a:lnTo>
                <a:lnTo>
                  <a:pt x="3457016" y="6631279"/>
                </a:lnTo>
                <a:lnTo>
                  <a:pt x="3437737" y="6627381"/>
                </a:lnTo>
                <a:lnTo>
                  <a:pt x="3430168" y="6627977"/>
                </a:lnTo>
                <a:lnTo>
                  <a:pt x="3423094" y="6629667"/>
                </a:lnTo>
                <a:lnTo>
                  <a:pt x="3416503" y="6632334"/>
                </a:lnTo>
                <a:lnTo>
                  <a:pt x="3410394" y="6635851"/>
                </a:lnTo>
                <a:lnTo>
                  <a:pt x="2964307" y="6190424"/>
                </a:lnTo>
                <a:lnTo>
                  <a:pt x="2964307" y="5320398"/>
                </a:lnTo>
                <a:lnTo>
                  <a:pt x="3185718" y="5541810"/>
                </a:lnTo>
                <a:lnTo>
                  <a:pt x="3185718" y="5892165"/>
                </a:lnTo>
                <a:lnTo>
                  <a:pt x="3375228" y="6081674"/>
                </a:lnTo>
                <a:lnTo>
                  <a:pt x="3371710" y="6087872"/>
                </a:lnTo>
                <a:lnTo>
                  <a:pt x="3369043" y="6094615"/>
                </a:lnTo>
                <a:lnTo>
                  <a:pt x="3367354" y="6101727"/>
                </a:lnTo>
                <a:lnTo>
                  <a:pt x="3366757" y="6109017"/>
                </a:lnTo>
                <a:lnTo>
                  <a:pt x="3370643" y="6128296"/>
                </a:lnTo>
                <a:lnTo>
                  <a:pt x="3381248" y="6144018"/>
                </a:lnTo>
                <a:lnTo>
                  <a:pt x="3396983" y="6154623"/>
                </a:lnTo>
                <a:lnTo>
                  <a:pt x="3416249" y="6158509"/>
                </a:lnTo>
                <a:lnTo>
                  <a:pt x="3435527" y="6154623"/>
                </a:lnTo>
                <a:lnTo>
                  <a:pt x="3451250" y="6144018"/>
                </a:lnTo>
                <a:lnTo>
                  <a:pt x="3461855" y="6128296"/>
                </a:lnTo>
                <a:lnTo>
                  <a:pt x="3465741" y="6109017"/>
                </a:lnTo>
                <a:lnTo>
                  <a:pt x="3461855" y="6089751"/>
                </a:lnTo>
                <a:lnTo>
                  <a:pt x="3451250" y="6074016"/>
                </a:lnTo>
                <a:lnTo>
                  <a:pt x="3435527" y="6063412"/>
                </a:lnTo>
                <a:lnTo>
                  <a:pt x="3416249" y="6059525"/>
                </a:lnTo>
                <a:lnTo>
                  <a:pt x="3408680" y="6060122"/>
                </a:lnTo>
                <a:lnTo>
                  <a:pt x="3401606" y="6061811"/>
                </a:lnTo>
                <a:lnTo>
                  <a:pt x="3395002" y="6064478"/>
                </a:lnTo>
                <a:lnTo>
                  <a:pt x="3388906" y="6067996"/>
                </a:lnTo>
                <a:lnTo>
                  <a:pt x="3205264" y="5884354"/>
                </a:lnTo>
                <a:lnTo>
                  <a:pt x="3205264" y="5533999"/>
                </a:lnTo>
                <a:lnTo>
                  <a:pt x="2964307" y="5293055"/>
                </a:lnTo>
                <a:lnTo>
                  <a:pt x="2964307" y="4634674"/>
                </a:lnTo>
                <a:lnTo>
                  <a:pt x="2388641" y="4059009"/>
                </a:lnTo>
                <a:lnTo>
                  <a:pt x="2392159" y="4052811"/>
                </a:lnTo>
                <a:lnTo>
                  <a:pt x="2394826" y="4046067"/>
                </a:lnTo>
                <a:lnTo>
                  <a:pt x="2396515" y="4038955"/>
                </a:lnTo>
                <a:lnTo>
                  <a:pt x="2397112" y="4031653"/>
                </a:lnTo>
                <a:lnTo>
                  <a:pt x="2393226" y="4012387"/>
                </a:lnTo>
                <a:lnTo>
                  <a:pt x="2382621" y="3996652"/>
                </a:lnTo>
                <a:lnTo>
                  <a:pt x="2366886" y="3986047"/>
                </a:lnTo>
                <a:lnTo>
                  <a:pt x="2347620" y="3982161"/>
                </a:lnTo>
                <a:lnTo>
                  <a:pt x="2328341" y="3986047"/>
                </a:lnTo>
                <a:lnTo>
                  <a:pt x="2312606" y="3996652"/>
                </a:lnTo>
                <a:lnTo>
                  <a:pt x="2302014" y="4012387"/>
                </a:lnTo>
                <a:lnTo>
                  <a:pt x="2298128" y="4031653"/>
                </a:lnTo>
                <a:lnTo>
                  <a:pt x="2302014" y="4050931"/>
                </a:lnTo>
                <a:lnTo>
                  <a:pt x="2312606" y="4066654"/>
                </a:lnTo>
                <a:lnTo>
                  <a:pt x="2328341" y="4077258"/>
                </a:lnTo>
                <a:lnTo>
                  <a:pt x="2347620" y="4081145"/>
                </a:lnTo>
                <a:lnTo>
                  <a:pt x="2355189" y="4080560"/>
                </a:lnTo>
                <a:lnTo>
                  <a:pt x="2362263" y="4078871"/>
                </a:lnTo>
                <a:lnTo>
                  <a:pt x="2368854" y="4076204"/>
                </a:lnTo>
                <a:lnTo>
                  <a:pt x="2374963" y="4072686"/>
                </a:lnTo>
                <a:lnTo>
                  <a:pt x="2945422" y="4643145"/>
                </a:lnTo>
                <a:lnTo>
                  <a:pt x="2945422" y="6198235"/>
                </a:lnTo>
                <a:lnTo>
                  <a:pt x="3396716" y="6649529"/>
                </a:lnTo>
                <a:lnTo>
                  <a:pt x="3393198" y="6655727"/>
                </a:lnTo>
                <a:lnTo>
                  <a:pt x="3390531" y="6662471"/>
                </a:lnTo>
                <a:lnTo>
                  <a:pt x="3388842" y="6669583"/>
                </a:lnTo>
                <a:lnTo>
                  <a:pt x="3388245" y="6676872"/>
                </a:lnTo>
                <a:lnTo>
                  <a:pt x="3392132" y="6696151"/>
                </a:lnTo>
                <a:lnTo>
                  <a:pt x="3402736" y="6711886"/>
                </a:lnTo>
                <a:lnTo>
                  <a:pt x="3418471" y="6722478"/>
                </a:lnTo>
                <a:lnTo>
                  <a:pt x="3437737" y="6726364"/>
                </a:lnTo>
                <a:lnTo>
                  <a:pt x="3457016" y="6722478"/>
                </a:lnTo>
                <a:lnTo>
                  <a:pt x="3472751" y="6711886"/>
                </a:lnTo>
                <a:lnTo>
                  <a:pt x="3483343" y="6696151"/>
                </a:lnTo>
                <a:lnTo>
                  <a:pt x="3487229" y="6676872"/>
                </a:lnTo>
                <a:close/>
              </a:path>
              <a:path w="4322444" h="9527540">
                <a:moveTo>
                  <a:pt x="3569284" y="8730805"/>
                </a:moveTo>
                <a:lnTo>
                  <a:pt x="2354122" y="7515644"/>
                </a:lnTo>
                <a:lnTo>
                  <a:pt x="2354122" y="5808167"/>
                </a:lnTo>
                <a:lnTo>
                  <a:pt x="2626982" y="5535955"/>
                </a:lnTo>
                <a:lnTo>
                  <a:pt x="2626982" y="4758410"/>
                </a:lnTo>
                <a:lnTo>
                  <a:pt x="2193925" y="4324705"/>
                </a:lnTo>
                <a:lnTo>
                  <a:pt x="2193925" y="1633245"/>
                </a:lnTo>
                <a:lnTo>
                  <a:pt x="2174392" y="1633245"/>
                </a:lnTo>
                <a:lnTo>
                  <a:pt x="2174392" y="4333164"/>
                </a:lnTo>
                <a:lnTo>
                  <a:pt x="2607449" y="4766221"/>
                </a:lnTo>
                <a:lnTo>
                  <a:pt x="2607449" y="5527484"/>
                </a:lnTo>
                <a:lnTo>
                  <a:pt x="2334590" y="5800344"/>
                </a:lnTo>
                <a:lnTo>
                  <a:pt x="2334590" y="7523454"/>
                </a:lnTo>
                <a:lnTo>
                  <a:pt x="3555606" y="8744483"/>
                </a:lnTo>
                <a:lnTo>
                  <a:pt x="3569284" y="8730805"/>
                </a:lnTo>
                <a:close/>
              </a:path>
              <a:path w="4322444" h="9527540">
                <a:moveTo>
                  <a:pt x="3569284" y="8207883"/>
                </a:moveTo>
                <a:lnTo>
                  <a:pt x="2569680" y="7208266"/>
                </a:lnTo>
                <a:lnTo>
                  <a:pt x="2569680" y="5941009"/>
                </a:lnTo>
                <a:lnTo>
                  <a:pt x="2718155" y="5792533"/>
                </a:lnTo>
                <a:lnTo>
                  <a:pt x="2718155" y="4729099"/>
                </a:lnTo>
                <a:lnTo>
                  <a:pt x="2698623" y="4729099"/>
                </a:lnTo>
                <a:lnTo>
                  <a:pt x="2698623" y="5784723"/>
                </a:lnTo>
                <a:lnTo>
                  <a:pt x="2550147" y="5933198"/>
                </a:lnTo>
                <a:lnTo>
                  <a:pt x="2550147" y="7216737"/>
                </a:lnTo>
                <a:lnTo>
                  <a:pt x="3555606" y="8222208"/>
                </a:lnTo>
                <a:lnTo>
                  <a:pt x="3569284" y="8207883"/>
                </a:lnTo>
                <a:close/>
              </a:path>
              <a:path w="4322444" h="9527540">
                <a:moveTo>
                  <a:pt x="3823258" y="5964453"/>
                </a:moveTo>
                <a:lnTo>
                  <a:pt x="3819372" y="5945175"/>
                </a:lnTo>
                <a:lnTo>
                  <a:pt x="3808768" y="5929452"/>
                </a:lnTo>
                <a:lnTo>
                  <a:pt x="3793045" y="5918847"/>
                </a:lnTo>
                <a:lnTo>
                  <a:pt x="3773767" y="5914961"/>
                </a:lnTo>
                <a:lnTo>
                  <a:pt x="3754501" y="5918847"/>
                </a:lnTo>
                <a:lnTo>
                  <a:pt x="3738765" y="5929452"/>
                </a:lnTo>
                <a:lnTo>
                  <a:pt x="3728161" y="5945175"/>
                </a:lnTo>
                <a:lnTo>
                  <a:pt x="3724275" y="5964453"/>
                </a:lnTo>
                <a:lnTo>
                  <a:pt x="3727285" y="5981230"/>
                </a:lnTo>
                <a:lnTo>
                  <a:pt x="3735590" y="5995632"/>
                </a:lnTo>
                <a:lnTo>
                  <a:pt x="3748176" y="6006490"/>
                </a:lnTo>
                <a:lnTo>
                  <a:pt x="3764000" y="6012637"/>
                </a:lnTo>
                <a:lnTo>
                  <a:pt x="3764000" y="7697978"/>
                </a:lnTo>
                <a:lnTo>
                  <a:pt x="3507422" y="7954556"/>
                </a:lnTo>
                <a:lnTo>
                  <a:pt x="2684945" y="7132079"/>
                </a:lnTo>
                <a:lnTo>
                  <a:pt x="2684945" y="6016549"/>
                </a:lnTo>
                <a:lnTo>
                  <a:pt x="2786532" y="5914961"/>
                </a:lnTo>
                <a:lnTo>
                  <a:pt x="2786532" y="7041553"/>
                </a:lnTo>
                <a:lnTo>
                  <a:pt x="3424072" y="7679093"/>
                </a:lnTo>
                <a:lnTo>
                  <a:pt x="3571887" y="7531265"/>
                </a:lnTo>
                <a:lnTo>
                  <a:pt x="3571887" y="7211530"/>
                </a:lnTo>
                <a:lnTo>
                  <a:pt x="3587712" y="7205459"/>
                </a:lnTo>
                <a:lnTo>
                  <a:pt x="3600297" y="7194753"/>
                </a:lnTo>
                <a:lnTo>
                  <a:pt x="3608616" y="7180389"/>
                </a:lnTo>
                <a:lnTo>
                  <a:pt x="3611613" y="7163333"/>
                </a:lnTo>
                <a:lnTo>
                  <a:pt x="3607727" y="7144067"/>
                </a:lnTo>
                <a:lnTo>
                  <a:pt x="3597122" y="7128332"/>
                </a:lnTo>
                <a:lnTo>
                  <a:pt x="3581400" y="7117728"/>
                </a:lnTo>
                <a:lnTo>
                  <a:pt x="3562121" y="7113841"/>
                </a:lnTo>
                <a:lnTo>
                  <a:pt x="3542855" y="7117728"/>
                </a:lnTo>
                <a:lnTo>
                  <a:pt x="3527120" y="7128332"/>
                </a:lnTo>
                <a:lnTo>
                  <a:pt x="3516515" y="7144067"/>
                </a:lnTo>
                <a:lnTo>
                  <a:pt x="3512629" y="7163333"/>
                </a:lnTo>
                <a:lnTo>
                  <a:pt x="3515639" y="7180110"/>
                </a:lnTo>
                <a:lnTo>
                  <a:pt x="3523945" y="7194512"/>
                </a:lnTo>
                <a:lnTo>
                  <a:pt x="3536531" y="7205370"/>
                </a:lnTo>
                <a:lnTo>
                  <a:pt x="3552355" y="7211530"/>
                </a:lnTo>
                <a:lnTo>
                  <a:pt x="3552355" y="7522807"/>
                </a:lnTo>
                <a:lnTo>
                  <a:pt x="3424072" y="7651089"/>
                </a:lnTo>
                <a:lnTo>
                  <a:pt x="2806065" y="7033095"/>
                </a:lnTo>
                <a:lnTo>
                  <a:pt x="2806065" y="4656163"/>
                </a:lnTo>
                <a:lnTo>
                  <a:pt x="2266861" y="4116959"/>
                </a:lnTo>
                <a:lnTo>
                  <a:pt x="2266861" y="3411055"/>
                </a:lnTo>
                <a:lnTo>
                  <a:pt x="2406218" y="3271685"/>
                </a:lnTo>
                <a:lnTo>
                  <a:pt x="2406218" y="1108367"/>
                </a:lnTo>
                <a:lnTo>
                  <a:pt x="2386685" y="1108367"/>
                </a:lnTo>
                <a:lnTo>
                  <a:pt x="2386685" y="3263227"/>
                </a:lnTo>
                <a:lnTo>
                  <a:pt x="2247328" y="3402584"/>
                </a:lnTo>
                <a:lnTo>
                  <a:pt x="2247328" y="4125430"/>
                </a:lnTo>
                <a:lnTo>
                  <a:pt x="2786532" y="4664634"/>
                </a:lnTo>
                <a:lnTo>
                  <a:pt x="2786532" y="5887605"/>
                </a:lnTo>
                <a:lnTo>
                  <a:pt x="2665399" y="6008738"/>
                </a:lnTo>
                <a:lnTo>
                  <a:pt x="2665399" y="7140537"/>
                </a:lnTo>
                <a:lnTo>
                  <a:pt x="3507422" y="7981912"/>
                </a:lnTo>
                <a:lnTo>
                  <a:pt x="3783533" y="7705788"/>
                </a:lnTo>
                <a:lnTo>
                  <a:pt x="3783533" y="6012637"/>
                </a:lnTo>
                <a:lnTo>
                  <a:pt x="3799357" y="6006579"/>
                </a:lnTo>
                <a:lnTo>
                  <a:pt x="3811943" y="5995873"/>
                </a:lnTo>
                <a:lnTo>
                  <a:pt x="3820261" y="5981509"/>
                </a:lnTo>
                <a:lnTo>
                  <a:pt x="3823258" y="5964453"/>
                </a:lnTo>
                <a:close/>
              </a:path>
              <a:path w="4322444" h="9527540">
                <a:moveTo>
                  <a:pt x="4240034" y="4335767"/>
                </a:moveTo>
                <a:lnTo>
                  <a:pt x="4236148" y="4316501"/>
                </a:lnTo>
                <a:lnTo>
                  <a:pt x="4225544" y="4300766"/>
                </a:lnTo>
                <a:lnTo>
                  <a:pt x="4209821" y="4290161"/>
                </a:lnTo>
                <a:lnTo>
                  <a:pt x="4190542" y="4286275"/>
                </a:lnTo>
                <a:lnTo>
                  <a:pt x="4175645" y="4288599"/>
                </a:lnTo>
                <a:lnTo>
                  <a:pt x="4162628" y="4295076"/>
                </a:lnTo>
                <a:lnTo>
                  <a:pt x="4152176" y="4304957"/>
                </a:lnTo>
                <a:lnTo>
                  <a:pt x="4144962" y="4317543"/>
                </a:lnTo>
                <a:lnTo>
                  <a:pt x="4025138" y="4317543"/>
                </a:lnTo>
                <a:lnTo>
                  <a:pt x="3478771" y="3771176"/>
                </a:lnTo>
                <a:lnTo>
                  <a:pt x="3481819" y="3765562"/>
                </a:lnTo>
                <a:lnTo>
                  <a:pt x="3484067" y="3759530"/>
                </a:lnTo>
                <a:lnTo>
                  <a:pt x="3485451" y="3753129"/>
                </a:lnTo>
                <a:lnTo>
                  <a:pt x="3485934" y="3746423"/>
                </a:lnTo>
                <a:lnTo>
                  <a:pt x="3482048" y="3727158"/>
                </a:lnTo>
                <a:lnTo>
                  <a:pt x="3471443" y="3711422"/>
                </a:lnTo>
                <a:lnTo>
                  <a:pt x="3455720" y="3700818"/>
                </a:lnTo>
                <a:lnTo>
                  <a:pt x="3436442" y="3696932"/>
                </a:lnTo>
                <a:lnTo>
                  <a:pt x="3420605" y="3699484"/>
                </a:lnTo>
                <a:lnTo>
                  <a:pt x="3406889" y="3706622"/>
                </a:lnTo>
                <a:lnTo>
                  <a:pt x="3396246" y="3717544"/>
                </a:lnTo>
                <a:lnTo>
                  <a:pt x="3389553" y="3731450"/>
                </a:lnTo>
                <a:lnTo>
                  <a:pt x="3188982" y="3731450"/>
                </a:lnTo>
                <a:lnTo>
                  <a:pt x="3182302" y="3717810"/>
                </a:lnTo>
                <a:lnTo>
                  <a:pt x="3171647" y="3706863"/>
                </a:lnTo>
                <a:lnTo>
                  <a:pt x="3157944" y="3699573"/>
                </a:lnTo>
                <a:lnTo>
                  <a:pt x="3142094" y="3696932"/>
                </a:lnTo>
                <a:lnTo>
                  <a:pt x="3122828" y="3700818"/>
                </a:lnTo>
                <a:lnTo>
                  <a:pt x="3107093" y="3711422"/>
                </a:lnTo>
                <a:lnTo>
                  <a:pt x="3096488" y="3727158"/>
                </a:lnTo>
                <a:lnTo>
                  <a:pt x="3092602" y="3746423"/>
                </a:lnTo>
                <a:lnTo>
                  <a:pt x="3093186" y="3753523"/>
                </a:lnTo>
                <a:lnTo>
                  <a:pt x="3094799" y="3760178"/>
                </a:lnTo>
                <a:lnTo>
                  <a:pt x="3097276" y="3766477"/>
                </a:lnTo>
                <a:lnTo>
                  <a:pt x="3100413" y="3772471"/>
                </a:lnTo>
                <a:lnTo>
                  <a:pt x="3022917" y="3849967"/>
                </a:lnTo>
                <a:lnTo>
                  <a:pt x="2615920" y="3849967"/>
                </a:lnTo>
                <a:lnTo>
                  <a:pt x="2499347" y="3733406"/>
                </a:lnTo>
                <a:lnTo>
                  <a:pt x="2499347" y="1569427"/>
                </a:lnTo>
                <a:lnTo>
                  <a:pt x="2774810" y="1293964"/>
                </a:lnTo>
                <a:lnTo>
                  <a:pt x="2774810" y="1106411"/>
                </a:lnTo>
                <a:lnTo>
                  <a:pt x="2755277" y="1106411"/>
                </a:lnTo>
                <a:lnTo>
                  <a:pt x="2755277" y="1286141"/>
                </a:lnTo>
                <a:lnTo>
                  <a:pt x="2479814" y="1561604"/>
                </a:lnTo>
                <a:lnTo>
                  <a:pt x="2479814" y="3739908"/>
                </a:lnTo>
                <a:lnTo>
                  <a:pt x="2479167" y="3740569"/>
                </a:lnTo>
                <a:lnTo>
                  <a:pt x="2479814" y="3741216"/>
                </a:lnTo>
                <a:lnTo>
                  <a:pt x="2479814" y="3944391"/>
                </a:lnTo>
                <a:lnTo>
                  <a:pt x="3147301" y="4611890"/>
                </a:lnTo>
                <a:lnTo>
                  <a:pt x="3147301" y="4908181"/>
                </a:lnTo>
                <a:lnTo>
                  <a:pt x="3498964" y="5259844"/>
                </a:lnTo>
                <a:lnTo>
                  <a:pt x="3820655" y="5259844"/>
                </a:lnTo>
                <a:lnTo>
                  <a:pt x="3883825" y="5323014"/>
                </a:lnTo>
                <a:lnTo>
                  <a:pt x="3883825" y="5380317"/>
                </a:lnTo>
                <a:lnTo>
                  <a:pt x="3868001" y="5386375"/>
                </a:lnTo>
                <a:lnTo>
                  <a:pt x="3855415" y="5397081"/>
                </a:lnTo>
                <a:lnTo>
                  <a:pt x="3847109" y="5411457"/>
                </a:lnTo>
                <a:lnTo>
                  <a:pt x="3844099" y="5428500"/>
                </a:lnTo>
                <a:lnTo>
                  <a:pt x="3847985" y="5447779"/>
                </a:lnTo>
                <a:lnTo>
                  <a:pt x="3858590" y="5463502"/>
                </a:lnTo>
                <a:lnTo>
                  <a:pt x="3874325" y="5474106"/>
                </a:lnTo>
                <a:lnTo>
                  <a:pt x="3893591" y="5477992"/>
                </a:lnTo>
                <a:lnTo>
                  <a:pt x="3912870" y="5474106"/>
                </a:lnTo>
                <a:lnTo>
                  <a:pt x="3928592" y="5463514"/>
                </a:lnTo>
                <a:lnTo>
                  <a:pt x="3939197" y="5447779"/>
                </a:lnTo>
                <a:lnTo>
                  <a:pt x="3943083" y="5428500"/>
                </a:lnTo>
                <a:lnTo>
                  <a:pt x="3940086" y="5411724"/>
                </a:lnTo>
                <a:lnTo>
                  <a:pt x="3931767" y="5397335"/>
                </a:lnTo>
                <a:lnTo>
                  <a:pt x="3919182" y="5386476"/>
                </a:lnTo>
                <a:lnTo>
                  <a:pt x="3903357" y="5380317"/>
                </a:lnTo>
                <a:lnTo>
                  <a:pt x="3903357" y="5315191"/>
                </a:lnTo>
                <a:lnTo>
                  <a:pt x="3829126" y="5240960"/>
                </a:lnTo>
                <a:lnTo>
                  <a:pt x="3507422" y="5240960"/>
                </a:lnTo>
                <a:lnTo>
                  <a:pt x="3166846" y="4900371"/>
                </a:lnTo>
                <a:lnTo>
                  <a:pt x="3166846" y="4604067"/>
                </a:lnTo>
                <a:lnTo>
                  <a:pt x="2499347" y="3936581"/>
                </a:lnTo>
                <a:lnTo>
                  <a:pt x="2499347" y="3761397"/>
                </a:lnTo>
                <a:lnTo>
                  <a:pt x="2608097" y="3870160"/>
                </a:lnTo>
                <a:lnTo>
                  <a:pt x="3031388" y="3870160"/>
                </a:lnTo>
                <a:lnTo>
                  <a:pt x="3114090" y="3787444"/>
                </a:lnTo>
                <a:lnTo>
                  <a:pt x="3120301" y="3791343"/>
                </a:lnTo>
                <a:lnTo>
                  <a:pt x="3127121" y="3794201"/>
                </a:lnTo>
                <a:lnTo>
                  <a:pt x="3134423" y="3795966"/>
                </a:lnTo>
                <a:lnTo>
                  <a:pt x="3142094" y="3796563"/>
                </a:lnTo>
                <a:lnTo>
                  <a:pt x="3160077" y="3793134"/>
                </a:lnTo>
                <a:lnTo>
                  <a:pt x="3175063" y="3783711"/>
                </a:lnTo>
                <a:lnTo>
                  <a:pt x="3185782" y="3769639"/>
                </a:lnTo>
                <a:lnTo>
                  <a:pt x="3190938" y="3752291"/>
                </a:lnTo>
                <a:lnTo>
                  <a:pt x="3387598" y="3752291"/>
                </a:lnTo>
                <a:lnTo>
                  <a:pt x="3392754" y="3769639"/>
                </a:lnTo>
                <a:lnTo>
                  <a:pt x="3403473" y="3783711"/>
                </a:lnTo>
                <a:lnTo>
                  <a:pt x="3418459" y="3793134"/>
                </a:lnTo>
                <a:lnTo>
                  <a:pt x="3436442" y="3796563"/>
                </a:lnTo>
                <a:lnTo>
                  <a:pt x="3444506" y="3795865"/>
                </a:lnTo>
                <a:lnTo>
                  <a:pt x="3452076" y="3793883"/>
                </a:lnTo>
                <a:lnTo>
                  <a:pt x="3459149" y="3790797"/>
                </a:lnTo>
                <a:lnTo>
                  <a:pt x="3465741" y="3786797"/>
                </a:lnTo>
                <a:lnTo>
                  <a:pt x="4017327" y="4338371"/>
                </a:lnTo>
                <a:lnTo>
                  <a:pt x="4142359" y="4338371"/>
                </a:lnTo>
                <a:lnTo>
                  <a:pt x="4146880" y="4357167"/>
                </a:lnTo>
                <a:lnTo>
                  <a:pt x="4157573" y="4372483"/>
                </a:lnTo>
                <a:lnTo>
                  <a:pt x="4173029" y="4382795"/>
                </a:lnTo>
                <a:lnTo>
                  <a:pt x="4191851" y="4386567"/>
                </a:lnTo>
                <a:lnTo>
                  <a:pt x="4210913" y="4382478"/>
                </a:lnTo>
                <a:lnTo>
                  <a:pt x="4226204" y="4371429"/>
                </a:lnTo>
                <a:lnTo>
                  <a:pt x="4236351" y="4355249"/>
                </a:lnTo>
                <a:lnTo>
                  <a:pt x="4240034" y="4335767"/>
                </a:lnTo>
                <a:close/>
              </a:path>
              <a:path w="4322444" h="9527540">
                <a:moveTo>
                  <a:pt x="4322089" y="4906886"/>
                </a:moveTo>
                <a:lnTo>
                  <a:pt x="4318203" y="4887607"/>
                </a:lnTo>
                <a:lnTo>
                  <a:pt x="4307598" y="4871885"/>
                </a:lnTo>
                <a:lnTo>
                  <a:pt x="4291863" y="4861280"/>
                </a:lnTo>
                <a:lnTo>
                  <a:pt x="4272597" y="4857394"/>
                </a:lnTo>
                <a:lnTo>
                  <a:pt x="4268038" y="4857394"/>
                </a:lnTo>
                <a:lnTo>
                  <a:pt x="3827170" y="4416526"/>
                </a:lnTo>
                <a:lnTo>
                  <a:pt x="3295129" y="4416526"/>
                </a:lnTo>
                <a:lnTo>
                  <a:pt x="2880309" y="4001693"/>
                </a:lnTo>
                <a:lnTo>
                  <a:pt x="2866631" y="4015371"/>
                </a:lnTo>
                <a:lnTo>
                  <a:pt x="3286658" y="4435411"/>
                </a:lnTo>
                <a:lnTo>
                  <a:pt x="3818699" y="4435411"/>
                </a:lnTo>
                <a:lnTo>
                  <a:pt x="4247197" y="4863909"/>
                </a:lnTo>
                <a:lnTo>
                  <a:pt x="4237393" y="4871529"/>
                </a:lnTo>
                <a:lnTo>
                  <a:pt x="4229786" y="4881410"/>
                </a:lnTo>
                <a:lnTo>
                  <a:pt x="4224858" y="4893119"/>
                </a:lnTo>
                <a:lnTo>
                  <a:pt x="4223105" y="4906238"/>
                </a:lnTo>
                <a:lnTo>
                  <a:pt x="4226103" y="4923015"/>
                </a:lnTo>
                <a:lnTo>
                  <a:pt x="4234421" y="4937404"/>
                </a:lnTo>
                <a:lnTo>
                  <a:pt x="4247007" y="4948263"/>
                </a:lnTo>
                <a:lnTo>
                  <a:pt x="4262831" y="4954422"/>
                </a:lnTo>
                <a:lnTo>
                  <a:pt x="4262831" y="7576858"/>
                </a:lnTo>
                <a:lnTo>
                  <a:pt x="3741864" y="8097825"/>
                </a:lnTo>
                <a:lnTo>
                  <a:pt x="3741864" y="9527235"/>
                </a:lnTo>
                <a:lnTo>
                  <a:pt x="3761397" y="9527235"/>
                </a:lnTo>
                <a:lnTo>
                  <a:pt x="3761397" y="8104987"/>
                </a:lnTo>
                <a:lnTo>
                  <a:pt x="4282364" y="7584021"/>
                </a:lnTo>
                <a:lnTo>
                  <a:pt x="4282364" y="4953774"/>
                </a:lnTo>
                <a:lnTo>
                  <a:pt x="4297819" y="4947729"/>
                </a:lnTo>
                <a:lnTo>
                  <a:pt x="4310291" y="4937163"/>
                </a:lnTo>
                <a:lnTo>
                  <a:pt x="4318724" y="4923180"/>
                </a:lnTo>
                <a:lnTo>
                  <a:pt x="4322089" y="4906886"/>
                </a:lnTo>
                <a:close/>
              </a:path>
            </a:pathLst>
          </a:custGeom>
          <a:solidFill>
            <a:srgbClr val="009487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AECD7C0-27D9-417D-ADF1-D96C72907881}"/>
              </a:ext>
            </a:extLst>
          </p:cNvPr>
          <p:cNvSpPr/>
          <p:nvPr/>
        </p:nvSpPr>
        <p:spPr>
          <a:xfrm>
            <a:off x="8915400" y="6781297"/>
            <a:ext cx="2144986" cy="653870"/>
          </a:xfrm>
          <a:prstGeom prst="rect">
            <a:avLst/>
          </a:prstGeom>
          <a:solidFill>
            <a:srgbClr val="F7F1EC"/>
          </a:solidFill>
          <a:ln>
            <a:solidFill>
              <a:srgbClr val="F7F1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5" dirty="0"/>
              <a:t>程式碼(</a:t>
            </a:r>
            <a:r>
              <a:rPr spc="-190" dirty="0"/>
              <a:t>Ardiuno)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5D4F447-ACDB-489D-A2ED-14BFA02F1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7" y="1485900"/>
            <a:ext cx="8314030" cy="792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5" dirty="0"/>
              <a:t>程式碼(</a:t>
            </a:r>
            <a:r>
              <a:rPr spc="-190" dirty="0"/>
              <a:t>Ardiuno)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DD33F49-AE49-4766-8BB7-B63AA58C0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7" y="1409700"/>
            <a:ext cx="11900240" cy="7920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60" dirty="0"/>
              <a:t>程式碼(</a:t>
            </a:r>
            <a:r>
              <a:rPr spc="-195" dirty="0"/>
              <a:t>PHP)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0E1D4C7-18B9-4BE7-BD4A-FB9E0F395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7" y="1485900"/>
            <a:ext cx="11995076" cy="792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5387A57-4C06-49D4-8901-C1B19FD84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7" y="1409700"/>
            <a:ext cx="10887983" cy="7920000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88E9C344-EAC3-446A-9C1A-9D26CCF9C3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3767" y="596596"/>
            <a:ext cx="3735070" cy="643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60" dirty="0"/>
              <a:t>程式碼(</a:t>
            </a:r>
            <a:r>
              <a:rPr spc="-195" dirty="0"/>
              <a:t>PHP)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60" dirty="0"/>
              <a:t>程式碼(</a:t>
            </a:r>
            <a:r>
              <a:rPr spc="-195" dirty="0"/>
              <a:t>PHP)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102C8D4-CBA3-4415-A359-6E8367CB1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7" y="1409700"/>
            <a:ext cx="11293027" cy="7920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60" dirty="0"/>
              <a:t>程式碼(</a:t>
            </a:r>
            <a:r>
              <a:rPr spc="-195" dirty="0"/>
              <a:t>PHP)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0F9429F-AAD7-487F-A562-EEE30A867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7" y="1409700"/>
            <a:ext cx="12481071" cy="7920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883767" y="596596"/>
            <a:ext cx="1570990" cy="643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50" b="1" spc="-25" dirty="0">
                <a:solidFill>
                  <a:srgbClr val="185758"/>
                </a:solidFill>
                <a:latin typeface="微軟正黑體"/>
                <a:cs typeface="微軟正黑體"/>
              </a:rPr>
              <a:t>資料庫</a:t>
            </a:r>
            <a:endParaRPr sz="4050" dirty="0">
              <a:latin typeface="微軟正黑體"/>
              <a:cs typeface="微軟正黑體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D25C048-1CD4-4FF1-B9BD-CC8FDA795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7" y="1409700"/>
            <a:ext cx="14110799" cy="7920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69904" y="954668"/>
            <a:ext cx="4443730" cy="13510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700" spc="-85" dirty="0" err="1">
                <a:solidFill>
                  <a:srgbClr val="25120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實作影</a:t>
            </a:r>
            <a:r>
              <a:rPr lang="zh-TW" altLang="en-US" sz="8700" spc="-85" dirty="0">
                <a:solidFill>
                  <a:srgbClr val="25120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</a:t>
            </a:r>
            <a:r>
              <a:rPr sz="8700" spc="-85" dirty="0">
                <a:solidFill>
                  <a:srgbClr val="25120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3" name="object 3"/>
          <p:cNvSpPr/>
          <p:nvPr/>
        </p:nvSpPr>
        <p:spPr>
          <a:xfrm>
            <a:off x="11261750" y="515898"/>
            <a:ext cx="6579870" cy="3344545"/>
          </a:xfrm>
          <a:custGeom>
            <a:avLst/>
            <a:gdLst/>
            <a:ahLst/>
            <a:cxnLst/>
            <a:rect l="l" t="t" r="r" b="b"/>
            <a:pathLst>
              <a:path w="6579869" h="3344545">
                <a:moveTo>
                  <a:pt x="6579768" y="3316922"/>
                </a:moveTo>
                <a:lnTo>
                  <a:pt x="4854587" y="1765427"/>
                </a:lnTo>
                <a:lnTo>
                  <a:pt x="312813" y="1765427"/>
                </a:lnTo>
                <a:lnTo>
                  <a:pt x="300799" y="1721104"/>
                </a:lnTo>
                <a:lnTo>
                  <a:pt x="277139" y="1682991"/>
                </a:lnTo>
                <a:lnTo>
                  <a:pt x="277088" y="1783829"/>
                </a:lnTo>
                <a:lnTo>
                  <a:pt x="273354" y="1802282"/>
                </a:lnTo>
                <a:lnTo>
                  <a:pt x="267627" y="1830552"/>
                </a:lnTo>
                <a:lnTo>
                  <a:pt x="241858" y="1868754"/>
                </a:lnTo>
                <a:lnTo>
                  <a:pt x="203682" y="1894522"/>
                </a:lnTo>
                <a:lnTo>
                  <a:pt x="156997" y="1903971"/>
                </a:lnTo>
                <a:lnTo>
                  <a:pt x="110261" y="1894522"/>
                </a:lnTo>
                <a:lnTo>
                  <a:pt x="72072" y="1868754"/>
                </a:lnTo>
                <a:lnTo>
                  <a:pt x="46304" y="1830552"/>
                </a:lnTo>
                <a:lnTo>
                  <a:pt x="36855" y="1783829"/>
                </a:lnTo>
                <a:lnTo>
                  <a:pt x="46304" y="1737106"/>
                </a:lnTo>
                <a:lnTo>
                  <a:pt x="72072" y="1698917"/>
                </a:lnTo>
                <a:lnTo>
                  <a:pt x="110261" y="1673148"/>
                </a:lnTo>
                <a:lnTo>
                  <a:pt x="156997" y="1663687"/>
                </a:lnTo>
                <a:lnTo>
                  <a:pt x="203682" y="1673148"/>
                </a:lnTo>
                <a:lnTo>
                  <a:pt x="241858" y="1698917"/>
                </a:lnTo>
                <a:lnTo>
                  <a:pt x="267627" y="1737106"/>
                </a:lnTo>
                <a:lnTo>
                  <a:pt x="277088" y="1783829"/>
                </a:lnTo>
                <a:lnTo>
                  <a:pt x="277088" y="1682953"/>
                </a:lnTo>
                <a:lnTo>
                  <a:pt x="243903" y="1653184"/>
                </a:lnTo>
                <a:lnTo>
                  <a:pt x="203161" y="1633766"/>
                </a:lnTo>
                <a:lnTo>
                  <a:pt x="156997" y="1626831"/>
                </a:lnTo>
                <a:lnTo>
                  <a:pt x="107429" y="1634845"/>
                </a:lnTo>
                <a:lnTo>
                  <a:pt x="64338" y="1657159"/>
                </a:lnTo>
                <a:lnTo>
                  <a:pt x="57810" y="1663687"/>
                </a:lnTo>
                <a:lnTo>
                  <a:pt x="30327" y="1691170"/>
                </a:lnTo>
                <a:lnTo>
                  <a:pt x="8013" y="1734261"/>
                </a:lnTo>
                <a:lnTo>
                  <a:pt x="0" y="1783829"/>
                </a:lnTo>
                <a:lnTo>
                  <a:pt x="8013" y="1833410"/>
                </a:lnTo>
                <a:lnTo>
                  <a:pt x="30327" y="1876488"/>
                </a:lnTo>
                <a:lnTo>
                  <a:pt x="57823" y="1903971"/>
                </a:lnTo>
                <a:lnTo>
                  <a:pt x="64338" y="1910486"/>
                </a:lnTo>
                <a:lnTo>
                  <a:pt x="107429" y="1932800"/>
                </a:lnTo>
                <a:lnTo>
                  <a:pt x="156997" y="1940814"/>
                </a:lnTo>
                <a:lnTo>
                  <a:pt x="203161" y="1933879"/>
                </a:lnTo>
                <a:lnTo>
                  <a:pt x="243903" y="1914474"/>
                </a:lnTo>
                <a:lnTo>
                  <a:pt x="277139" y="1884680"/>
                </a:lnTo>
                <a:lnTo>
                  <a:pt x="300799" y="1846580"/>
                </a:lnTo>
                <a:lnTo>
                  <a:pt x="312813" y="1802282"/>
                </a:lnTo>
                <a:lnTo>
                  <a:pt x="4840465" y="1802282"/>
                </a:lnTo>
                <a:lnTo>
                  <a:pt x="6555130" y="3344316"/>
                </a:lnTo>
                <a:lnTo>
                  <a:pt x="6579768" y="3316922"/>
                </a:lnTo>
                <a:close/>
              </a:path>
              <a:path w="6579869" h="3344545">
                <a:moveTo>
                  <a:pt x="6579768" y="3042729"/>
                </a:moveTo>
                <a:lnTo>
                  <a:pt x="4854587" y="1491195"/>
                </a:lnTo>
                <a:lnTo>
                  <a:pt x="2704769" y="1491195"/>
                </a:lnTo>
                <a:lnTo>
                  <a:pt x="2689390" y="1443824"/>
                </a:lnTo>
                <a:lnTo>
                  <a:pt x="2659088" y="1405712"/>
                </a:lnTo>
                <a:lnTo>
                  <a:pt x="2617305" y="1380286"/>
                </a:lnTo>
                <a:lnTo>
                  <a:pt x="2567482" y="1371041"/>
                </a:lnTo>
                <a:lnTo>
                  <a:pt x="2523693" y="1378115"/>
                </a:lnTo>
                <a:lnTo>
                  <a:pt x="2485656" y="1397787"/>
                </a:lnTo>
                <a:lnTo>
                  <a:pt x="2455659" y="1427784"/>
                </a:lnTo>
                <a:lnTo>
                  <a:pt x="2435987" y="1465834"/>
                </a:lnTo>
                <a:lnTo>
                  <a:pt x="2428925" y="1509636"/>
                </a:lnTo>
                <a:lnTo>
                  <a:pt x="2435987" y="1553425"/>
                </a:lnTo>
                <a:lnTo>
                  <a:pt x="2455659" y="1591449"/>
                </a:lnTo>
                <a:lnTo>
                  <a:pt x="2485656" y="1621447"/>
                </a:lnTo>
                <a:lnTo>
                  <a:pt x="2523693" y="1641119"/>
                </a:lnTo>
                <a:lnTo>
                  <a:pt x="2567482" y="1648193"/>
                </a:lnTo>
                <a:lnTo>
                  <a:pt x="2617305" y="1638947"/>
                </a:lnTo>
                <a:lnTo>
                  <a:pt x="2659088" y="1613547"/>
                </a:lnTo>
                <a:lnTo>
                  <a:pt x="2689390" y="1575435"/>
                </a:lnTo>
                <a:lnTo>
                  <a:pt x="2704769" y="1528051"/>
                </a:lnTo>
                <a:lnTo>
                  <a:pt x="4840465" y="1528051"/>
                </a:lnTo>
                <a:lnTo>
                  <a:pt x="6555130" y="3070136"/>
                </a:lnTo>
                <a:lnTo>
                  <a:pt x="6579768" y="3042729"/>
                </a:lnTo>
                <a:close/>
              </a:path>
              <a:path w="6579869" h="3344545">
                <a:moveTo>
                  <a:pt x="6579768" y="2768485"/>
                </a:moveTo>
                <a:lnTo>
                  <a:pt x="4854587" y="1216990"/>
                </a:lnTo>
                <a:lnTo>
                  <a:pt x="1900986" y="1216990"/>
                </a:lnTo>
                <a:lnTo>
                  <a:pt x="1888972" y="1172667"/>
                </a:lnTo>
                <a:lnTo>
                  <a:pt x="1865299" y="1134567"/>
                </a:lnTo>
                <a:lnTo>
                  <a:pt x="1865261" y="1235405"/>
                </a:lnTo>
                <a:lnTo>
                  <a:pt x="1861527" y="1253845"/>
                </a:lnTo>
                <a:lnTo>
                  <a:pt x="1855812" y="1282128"/>
                </a:lnTo>
                <a:lnTo>
                  <a:pt x="1830044" y="1320317"/>
                </a:lnTo>
                <a:lnTo>
                  <a:pt x="1791855" y="1346085"/>
                </a:lnTo>
                <a:lnTo>
                  <a:pt x="1745119" y="1355547"/>
                </a:lnTo>
                <a:lnTo>
                  <a:pt x="1698396" y="1346085"/>
                </a:lnTo>
                <a:lnTo>
                  <a:pt x="1660207" y="1320317"/>
                </a:lnTo>
                <a:lnTo>
                  <a:pt x="1634451" y="1282128"/>
                </a:lnTo>
                <a:lnTo>
                  <a:pt x="1624990" y="1235405"/>
                </a:lnTo>
                <a:lnTo>
                  <a:pt x="1634451" y="1188681"/>
                </a:lnTo>
                <a:lnTo>
                  <a:pt x="1660207" y="1150480"/>
                </a:lnTo>
                <a:lnTo>
                  <a:pt x="1698396" y="1124712"/>
                </a:lnTo>
                <a:lnTo>
                  <a:pt x="1745119" y="1115263"/>
                </a:lnTo>
                <a:lnTo>
                  <a:pt x="1791855" y="1124712"/>
                </a:lnTo>
                <a:lnTo>
                  <a:pt x="1830044" y="1150480"/>
                </a:lnTo>
                <a:lnTo>
                  <a:pt x="1855812" y="1188681"/>
                </a:lnTo>
                <a:lnTo>
                  <a:pt x="1865261" y="1235405"/>
                </a:lnTo>
                <a:lnTo>
                  <a:pt x="1865261" y="1134541"/>
                </a:lnTo>
                <a:lnTo>
                  <a:pt x="1832038" y="1104760"/>
                </a:lnTo>
                <a:lnTo>
                  <a:pt x="1791284" y="1085354"/>
                </a:lnTo>
                <a:lnTo>
                  <a:pt x="1745119" y="1078420"/>
                </a:lnTo>
                <a:lnTo>
                  <a:pt x="1695551" y="1086434"/>
                </a:lnTo>
                <a:lnTo>
                  <a:pt x="1652473" y="1108748"/>
                </a:lnTo>
                <a:lnTo>
                  <a:pt x="1645958" y="1115263"/>
                </a:lnTo>
                <a:lnTo>
                  <a:pt x="1618462" y="1142746"/>
                </a:lnTo>
                <a:lnTo>
                  <a:pt x="1596161" y="1185824"/>
                </a:lnTo>
                <a:lnTo>
                  <a:pt x="1588135" y="1235405"/>
                </a:lnTo>
                <a:lnTo>
                  <a:pt x="1596161" y="1284973"/>
                </a:lnTo>
                <a:lnTo>
                  <a:pt x="1618462" y="1328064"/>
                </a:lnTo>
                <a:lnTo>
                  <a:pt x="1645958" y="1355547"/>
                </a:lnTo>
                <a:lnTo>
                  <a:pt x="1652473" y="1362062"/>
                </a:lnTo>
                <a:lnTo>
                  <a:pt x="1695551" y="1384363"/>
                </a:lnTo>
                <a:lnTo>
                  <a:pt x="1745119" y="1392377"/>
                </a:lnTo>
                <a:lnTo>
                  <a:pt x="1791284" y="1385443"/>
                </a:lnTo>
                <a:lnTo>
                  <a:pt x="1832038" y="1366037"/>
                </a:lnTo>
                <a:lnTo>
                  <a:pt x="1865299" y="1336243"/>
                </a:lnTo>
                <a:lnTo>
                  <a:pt x="1888972" y="1298155"/>
                </a:lnTo>
                <a:lnTo>
                  <a:pt x="1900986" y="1253845"/>
                </a:lnTo>
                <a:lnTo>
                  <a:pt x="4840465" y="1253845"/>
                </a:lnTo>
                <a:lnTo>
                  <a:pt x="6555130" y="2795879"/>
                </a:lnTo>
                <a:lnTo>
                  <a:pt x="6579768" y="2768485"/>
                </a:lnTo>
                <a:close/>
              </a:path>
              <a:path w="6579869" h="3344545">
                <a:moveTo>
                  <a:pt x="6579768" y="2494292"/>
                </a:moveTo>
                <a:lnTo>
                  <a:pt x="4854587" y="942759"/>
                </a:lnTo>
                <a:lnTo>
                  <a:pt x="4152798" y="942759"/>
                </a:lnTo>
                <a:lnTo>
                  <a:pt x="4140771" y="898436"/>
                </a:lnTo>
                <a:lnTo>
                  <a:pt x="4117098" y="860348"/>
                </a:lnTo>
                <a:lnTo>
                  <a:pt x="4117060" y="961199"/>
                </a:lnTo>
                <a:lnTo>
                  <a:pt x="4113339" y="979614"/>
                </a:lnTo>
                <a:lnTo>
                  <a:pt x="4107611" y="1007935"/>
                </a:lnTo>
                <a:lnTo>
                  <a:pt x="4081843" y="1046111"/>
                </a:lnTo>
                <a:lnTo>
                  <a:pt x="4043654" y="1071867"/>
                </a:lnTo>
                <a:lnTo>
                  <a:pt x="3996944" y="1081303"/>
                </a:lnTo>
                <a:lnTo>
                  <a:pt x="3950220" y="1071867"/>
                </a:lnTo>
                <a:lnTo>
                  <a:pt x="3912019" y="1046111"/>
                </a:lnTo>
                <a:lnTo>
                  <a:pt x="3886250" y="1007935"/>
                </a:lnTo>
                <a:lnTo>
                  <a:pt x="3876802" y="961199"/>
                </a:lnTo>
                <a:lnTo>
                  <a:pt x="3886250" y="914488"/>
                </a:lnTo>
                <a:lnTo>
                  <a:pt x="3912019" y="876300"/>
                </a:lnTo>
                <a:lnTo>
                  <a:pt x="3950220" y="850531"/>
                </a:lnTo>
                <a:lnTo>
                  <a:pt x="3996944" y="841082"/>
                </a:lnTo>
                <a:lnTo>
                  <a:pt x="4043654" y="850531"/>
                </a:lnTo>
                <a:lnTo>
                  <a:pt x="4081843" y="876300"/>
                </a:lnTo>
                <a:lnTo>
                  <a:pt x="4107611" y="914488"/>
                </a:lnTo>
                <a:lnTo>
                  <a:pt x="4117060" y="961199"/>
                </a:lnTo>
                <a:lnTo>
                  <a:pt x="4117060" y="860323"/>
                </a:lnTo>
                <a:lnTo>
                  <a:pt x="4083850" y="830554"/>
                </a:lnTo>
                <a:lnTo>
                  <a:pt x="4043108" y="811149"/>
                </a:lnTo>
                <a:lnTo>
                  <a:pt x="3996944" y="804227"/>
                </a:lnTo>
                <a:lnTo>
                  <a:pt x="3947376" y="812241"/>
                </a:lnTo>
                <a:lnTo>
                  <a:pt x="3904284" y="834555"/>
                </a:lnTo>
                <a:lnTo>
                  <a:pt x="3897757" y="841082"/>
                </a:lnTo>
                <a:lnTo>
                  <a:pt x="3870274" y="868553"/>
                </a:lnTo>
                <a:lnTo>
                  <a:pt x="3847960" y="911644"/>
                </a:lnTo>
                <a:lnTo>
                  <a:pt x="3839946" y="961199"/>
                </a:lnTo>
                <a:lnTo>
                  <a:pt x="3847960" y="1010754"/>
                </a:lnTo>
                <a:lnTo>
                  <a:pt x="3870274" y="1053820"/>
                </a:lnTo>
                <a:lnTo>
                  <a:pt x="3897769" y="1081303"/>
                </a:lnTo>
                <a:lnTo>
                  <a:pt x="3904284" y="1087818"/>
                </a:lnTo>
                <a:lnTo>
                  <a:pt x="3947376" y="1110132"/>
                </a:lnTo>
                <a:lnTo>
                  <a:pt x="3996944" y="1118146"/>
                </a:lnTo>
                <a:lnTo>
                  <a:pt x="4043108" y="1111211"/>
                </a:lnTo>
                <a:lnTo>
                  <a:pt x="4083850" y="1091819"/>
                </a:lnTo>
                <a:lnTo>
                  <a:pt x="4117098" y="1062024"/>
                </a:lnTo>
                <a:lnTo>
                  <a:pt x="4140771" y="1023937"/>
                </a:lnTo>
                <a:lnTo>
                  <a:pt x="4152798" y="979614"/>
                </a:lnTo>
                <a:lnTo>
                  <a:pt x="4840465" y="979614"/>
                </a:lnTo>
                <a:lnTo>
                  <a:pt x="6555130" y="2521699"/>
                </a:lnTo>
                <a:lnTo>
                  <a:pt x="6579768" y="2494292"/>
                </a:lnTo>
                <a:close/>
              </a:path>
              <a:path w="6579869" h="3344545">
                <a:moveTo>
                  <a:pt x="6579768" y="2220061"/>
                </a:moveTo>
                <a:lnTo>
                  <a:pt x="4854587" y="668578"/>
                </a:lnTo>
                <a:lnTo>
                  <a:pt x="1350162" y="668578"/>
                </a:lnTo>
                <a:lnTo>
                  <a:pt x="1334795" y="621182"/>
                </a:lnTo>
                <a:lnTo>
                  <a:pt x="1304480" y="583069"/>
                </a:lnTo>
                <a:lnTo>
                  <a:pt x="1262697" y="557669"/>
                </a:lnTo>
                <a:lnTo>
                  <a:pt x="1212900" y="548436"/>
                </a:lnTo>
                <a:lnTo>
                  <a:pt x="1169098" y="555498"/>
                </a:lnTo>
                <a:lnTo>
                  <a:pt x="1131049" y="575170"/>
                </a:lnTo>
                <a:lnTo>
                  <a:pt x="1101051" y="605167"/>
                </a:lnTo>
                <a:lnTo>
                  <a:pt x="1081379" y="643191"/>
                </a:lnTo>
                <a:lnTo>
                  <a:pt x="1074305" y="686968"/>
                </a:lnTo>
                <a:lnTo>
                  <a:pt x="1081379" y="730770"/>
                </a:lnTo>
                <a:lnTo>
                  <a:pt x="1101051" y="768794"/>
                </a:lnTo>
                <a:lnTo>
                  <a:pt x="1131049" y="798779"/>
                </a:lnTo>
                <a:lnTo>
                  <a:pt x="1169098" y="818438"/>
                </a:lnTo>
                <a:lnTo>
                  <a:pt x="1212900" y="825500"/>
                </a:lnTo>
                <a:lnTo>
                  <a:pt x="1262697" y="816267"/>
                </a:lnTo>
                <a:lnTo>
                  <a:pt x="1304480" y="790879"/>
                </a:lnTo>
                <a:lnTo>
                  <a:pt x="1334795" y="752779"/>
                </a:lnTo>
                <a:lnTo>
                  <a:pt x="1350162" y="705421"/>
                </a:lnTo>
                <a:lnTo>
                  <a:pt x="4840465" y="705421"/>
                </a:lnTo>
                <a:lnTo>
                  <a:pt x="6555130" y="2247442"/>
                </a:lnTo>
                <a:lnTo>
                  <a:pt x="6579768" y="2220061"/>
                </a:lnTo>
                <a:close/>
              </a:path>
              <a:path w="6579869" h="3344545">
                <a:moveTo>
                  <a:pt x="6579768" y="1945855"/>
                </a:moveTo>
                <a:lnTo>
                  <a:pt x="4854587" y="394322"/>
                </a:lnTo>
                <a:lnTo>
                  <a:pt x="3255568" y="394322"/>
                </a:lnTo>
                <a:lnTo>
                  <a:pt x="3243554" y="349999"/>
                </a:lnTo>
                <a:lnTo>
                  <a:pt x="3219881" y="311912"/>
                </a:lnTo>
                <a:lnTo>
                  <a:pt x="3219843" y="412775"/>
                </a:lnTo>
                <a:lnTo>
                  <a:pt x="3216122" y="431177"/>
                </a:lnTo>
                <a:lnTo>
                  <a:pt x="3210395" y="459498"/>
                </a:lnTo>
                <a:lnTo>
                  <a:pt x="3184614" y="497674"/>
                </a:lnTo>
                <a:lnTo>
                  <a:pt x="3146425" y="523430"/>
                </a:lnTo>
                <a:lnTo>
                  <a:pt x="3099701" y="532879"/>
                </a:lnTo>
                <a:lnTo>
                  <a:pt x="3052978" y="523430"/>
                </a:lnTo>
                <a:lnTo>
                  <a:pt x="3014789" y="497674"/>
                </a:lnTo>
                <a:lnTo>
                  <a:pt x="2989034" y="459498"/>
                </a:lnTo>
                <a:lnTo>
                  <a:pt x="2979585" y="412775"/>
                </a:lnTo>
                <a:lnTo>
                  <a:pt x="2989034" y="366052"/>
                </a:lnTo>
                <a:lnTo>
                  <a:pt x="3014789" y="327863"/>
                </a:lnTo>
                <a:lnTo>
                  <a:pt x="3052978" y="302094"/>
                </a:lnTo>
                <a:lnTo>
                  <a:pt x="3099701" y="292646"/>
                </a:lnTo>
                <a:lnTo>
                  <a:pt x="3146425" y="302094"/>
                </a:lnTo>
                <a:lnTo>
                  <a:pt x="3184614" y="327863"/>
                </a:lnTo>
                <a:lnTo>
                  <a:pt x="3210395" y="366052"/>
                </a:lnTo>
                <a:lnTo>
                  <a:pt x="3219843" y="412775"/>
                </a:lnTo>
                <a:lnTo>
                  <a:pt x="3219843" y="311886"/>
                </a:lnTo>
                <a:lnTo>
                  <a:pt x="3186633" y="282117"/>
                </a:lnTo>
                <a:lnTo>
                  <a:pt x="3145879" y="262724"/>
                </a:lnTo>
                <a:lnTo>
                  <a:pt x="3099701" y="255790"/>
                </a:lnTo>
                <a:lnTo>
                  <a:pt x="3050146" y="263804"/>
                </a:lnTo>
                <a:lnTo>
                  <a:pt x="3007068" y="286118"/>
                </a:lnTo>
                <a:lnTo>
                  <a:pt x="2973070" y="320128"/>
                </a:lnTo>
                <a:lnTo>
                  <a:pt x="2950756" y="363207"/>
                </a:lnTo>
                <a:lnTo>
                  <a:pt x="2942742" y="412775"/>
                </a:lnTo>
                <a:lnTo>
                  <a:pt x="2950756" y="462318"/>
                </a:lnTo>
                <a:lnTo>
                  <a:pt x="2973070" y="505409"/>
                </a:lnTo>
                <a:lnTo>
                  <a:pt x="3000527" y="532879"/>
                </a:lnTo>
                <a:lnTo>
                  <a:pt x="3050146" y="561746"/>
                </a:lnTo>
                <a:lnTo>
                  <a:pt x="3099701" y="569772"/>
                </a:lnTo>
                <a:lnTo>
                  <a:pt x="3145879" y="562838"/>
                </a:lnTo>
                <a:lnTo>
                  <a:pt x="3186633" y="543420"/>
                </a:lnTo>
                <a:lnTo>
                  <a:pt x="3219881" y="513613"/>
                </a:lnTo>
                <a:lnTo>
                  <a:pt x="3243554" y="475500"/>
                </a:lnTo>
                <a:lnTo>
                  <a:pt x="3255568" y="431177"/>
                </a:lnTo>
                <a:lnTo>
                  <a:pt x="4840465" y="431177"/>
                </a:lnTo>
                <a:lnTo>
                  <a:pt x="6555130" y="1973275"/>
                </a:lnTo>
                <a:lnTo>
                  <a:pt x="6579768" y="1945855"/>
                </a:lnTo>
                <a:close/>
              </a:path>
              <a:path w="6579869" h="3344545">
                <a:moveTo>
                  <a:pt x="6579768" y="1671624"/>
                </a:moveTo>
                <a:lnTo>
                  <a:pt x="4854587" y="120142"/>
                </a:lnTo>
                <a:lnTo>
                  <a:pt x="4115803" y="120142"/>
                </a:lnTo>
                <a:lnTo>
                  <a:pt x="4100423" y="72758"/>
                </a:lnTo>
                <a:lnTo>
                  <a:pt x="4070121" y="34632"/>
                </a:lnTo>
                <a:lnTo>
                  <a:pt x="4028325" y="9232"/>
                </a:lnTo>
                <a:lnTo>
                  <a:pt x="3978491" y="0"/>
                </a:lnTo>
                <a:lnTo>
                  <a:pt x="3934714" y="7073"/>
                </a:lnTo>
                <a:lnTo>
                  <a:pt x="3896677" y="26746"/>
                </a:lnTo>
                <a:lnTo>
                  <a:pt x="3866680" y="56730"/>
                </a:lnTo>
                <a:lnTo>
                  <a:pt x="3847007" y="94754"/>
                </a:lnTo>
                <a:lnTo>
                  <a:pt x="3839946" y="138531"/>
                </a:lnTo>
                <a:lnTo>
                  <a:pt x="3847007" y="182346"/>
                </a:lnTo>
                <a:lnTo>
                  <a:pt x="3866680" y="220383"/>
                </a:lnTo>
                <a:lnTo>
                  <a:pt x="3896677" y="250380"/>
                </a:lnTo>
                <a:lnTo>
                  <a:pt x="3934714" y="270065"/>
                </a:lnTo>
                <a:lnTo>
                  <a:pt x="3978491" y="277126"/>
                </a:lnTo>
                <a:lnTo>
                  <a:pt x="4028325" y="267881"/>
                </a:lnTo>
                <a:lnTo>
                  <a:pt x="4070121" y="242468"/>
                </a:lnTo>
                <a:lnTo>
                  <a:pt x="4100423" y="204355"/>
                </a:lnTo>
                <a:lnTo>
                  <a:pt x="4115803" y="156984"/>
                </a:lnTo>
                <a:lnTo>
                  <a:pt x="4840465" y="156984"/>
                </a:lnTo>
                <a:lnTo>
                  <a:pt x="6555130" y="1699018"/>
                </a:lnTo>
                <a:lnTo>
                  <a:pt x="6579768" y="1671624"/>
                </a:lnTo>
                <a:close/>
              </a:path>
            </a:pathLst>
          </a:custGeom>
          <a:solidFill>
            <a:srgbClr val="75AB9D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實測影片">
            <a:hlinkClick r:id="" action="ppaction://media"/>
            <a:extLst>
              <a:ext uri="{FF2B5EF4-FFF2-40B4-BE49-F238E27FC236}">
                <a16:creationId xmlns:a16="http://schemas.microsoft.com/office/drawing/2014/main" id="{60227C52-D508-4E64-9339-AA73F39AA1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1" y="2933700"/>
            <a:ext cx="101346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CD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673" y="360801"/>
            <a:ext cx="17440273" cy="956309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022400" y="2639567"/>
            <a:ext cx="928369" cy="4359910"/>
          </a:xfrm>
          <a:custGeom>
            <a:avLst/>
            <a:gdLst/>
            <a:ahLst/>
            <a:cxnLst/>
            <a:rect l="l" t="t" r="r" b="b"/>
            <a:pathLst>
              <a:path w="928369" h="4359909">
                <a:moveTo>
                  <a:pt x="518363" y="3254756"/>
                </a:moveTo>
                <a:lnTo>
                  <a:pt x="19545" y="2755925"/>
                </a:lnTo>
                <a:lnTo>
                  <a:pt x="19545" y="1431366"/>
                </a:lnTo>
                <a:lnTo>
                  <a:pt x="400494" y="1049756"/>
                </a:lnTo>
                <a:lnTo>
                  <a:pt x="400494" y="0"/>
                </a:lnTo>
                <a:lnTo>
                  <a:pt x="380961" y="0"/>
                </a:lnTo>
                <a:lnTo>
                  <a:pt x="380961" y="1041933"/>
                </a:lnTo>
                <a:lnTo>
                  <a:pt x="0" y="1422895"/>
                </a:lnTo>
                <a:lnTo>
                  <a:pt x="0" y="2764396"/>
                </a:lnTo>
                <a:lnTo>
                  <a:pt x="504698" y="3269081"/>
                </a:lnTo>
                <a:lnTo>
                  <a:pt x="518363" y="3254756"/>
                </a:lnTo>
                <a:close/>
              </a:path>
              <a:path w="928369" h="4359909">
                <a:moveTo>
                  <a:pt x="927976" y="4301909"/>
                </a:moveTo>
                <a:lnTo>
                  <a:pt x="924852" y="4282897"/>
                </a:lnTo>
                <a:lnTo>
                  <a:pt x="916178" y="4266577"/>
                </a:lnTo>
                <a:lnTo>
                  <a:pt x="902982" y="4253916"/>
                </a:lnTo>
                <a:lnTo>
                  <a:pt x="886307" y="4245902"/>
                </a:lnTo>
                <a:lnTo>
                  <a:pt x="886307" y="3408438"/>
                </a:lnTo>
                <a:lnTo>
                  <a:pt x="168668" y="2690799"/>
                </a:lnTo>
                <a:lnTo>
                  <a:pt x="168668" y="1790827"/>
                </a:lnTo>
                <a:lnTo>
                  <a:pt x="828344" y="1131150"/>
                </a:lnTo>
                <a:lnTo>
                  <a:pt x="828344" y="249415"/>
                </a:lnTo>
                <a:lnTo>
                  <a:pt x="845019" y="241388"/>
                </a:lnTo>
                <a:lnTo>
                  <a:pt x="858215" y="228739"/>
                </a:lnTo>
                <a:lnTo>
                  <a:pt x="866902" y="212420"/>
                </a:lnTo>
                <a:lnTo>
                  <a:pt x="870026" y="193408"/>
                </a:lnTo>
                <a:lnTo>
                  <a:pt x="865454" y="170891"/>
                </a:lnTo>
                <a:lnTo>
                  <a:pt x="853008" y="152463"/>
                </a:lnTo>
                <a:lnTo>
                  <a:pt x="834580" y="140017"/>
                </a:lnTo>
                <a:lnTo>
                  <a:pt x="812063" y="135445"/>
                </a:lnTo>
                <a:lnTo>
                  <a:pt x="789546" y="140017"/>
                </a:lnTo>
                <a:lnTo>
                  <a:pt x="771118" y="152463"/>
                </a:lnTo>
                <a:lnTo>
                  <a:pt x="758672" y="170891"/>
                </a:lnTo>
                <a:lnTo>
                  <a:pt x="754113" y="193408"/>
                </a:lnTo>
                <a:lnTo>
                  <a:pt x="757237" y="212420"/>
                </a:lnTo>
                <a:lnTo>
                  <a:pt x="765911" y="228739"/>
                </a:lnTo>
                <a:lnTo>
                  <a:pt x="779106" y="241388"/>
                </a:lnTo>
                <a:lnTo>
                  <a:pt x="795782" y="249415"/>
                </a:lnTo>
                <a:lnTo>
                  <a:pt x="795782" y="1117473"/>
                </a:lnTo>
                <a:lnTo>
                  <a:pt x="136105" y="1777149"/>
                </a:lnTo>
                <a:lnTo>
                  <a:pt x="136105" y="2703830"/>
                </a:lnTo>
                <a:lnTo>
                  <a:pt x="853744" y="3421469"/>
                </a:lnTo>
                <a:lnTo>
                  <a:pt x="853744" y="4245902"/>
                </a:lnTo>
                <a:lnTo>
                  <a:pt x="837069" y="4253916"/>
                </a:lnTo>
                <a:lnTo>
                  <a:pt x="823874" y="4266577"/>
                </a:lnTo>
                <a:lnTo>
                  <a:pt x="815187" y="4282897"/>
                </a:lnTo>
                <a:lnTo>
                  <a:pt x="812063" y="4301909"/>
                </a:lnTo>
                <a:lnTo>
                  <a:pt x="816635" y="4324426"/>
                </a:lnTo>
                <a:lnTo>
                  <a:pt x="829081" y="4342854"/>
                </a:lnTo>
                <a:lnTo>
                  <a:pt x="847509" y="4355287"/>
                </a:lnTo>
                <a:lnTo>
                  <a:pt x="870026" y="4359859"/>
                </a:lnTo>
                <a:lnTo>
                  <a:pt x="892543" y="4355287"/>
                </a:lnTo>
                <a:lnTo>
                  <a:pt x="910971" y="4342854"/>
                </a:lnTo>
                <a:lnTo>
                  <a:pt x="923417" y="4324426"/>
                </a:lnTo>
                <a:lnTo>
                  <a:pt x="927976" y="4301909"/>
                </a:lnTo>
                <a:close/>
              </a:path>
            </a:pathLst>
          </a:custGeom>
          <a:solidFill>
            <a:srgbClr val="009487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2175" y="379856"/>
            <a:ext cx="4322445" cy="9527540"/>
          </a:xfrm>
          <a:custGeom>
            <a:avLst/>
            <a:gdLst/>
            <a:ahLst/>
            <a:cxnLst/>
            <a:rect l="l" t="t" r="r" b="b"/>
            <a:pathLst>
              <a:path w="4322445" h="9527540">
                <a:moveTo>
                  <a:pt x="1288097" y="5280025"/>
                </a:moveTo>
                <a:lnTo>
                  <a:pt x="1284325" y="5261610"/>
                </a:lnTo>
                <a:lnTo>
                  <a:pt x="1274089" y="5246497"/>
                </a:lnTo>
                <a:lnTo>
                  <a:pt x="1258976" y="5236261"/>
                </a:lnTo>
                <a:lnTo>
                  <a:pt x="1240561" y="5232489"/>
                </a:lnTo>
                <a:lnTo>
                  <a:pt x="1233373" y="5232984"/>
                </a:lnTo>
                <a:lnTo>
                  <a:pt x="1226553" y="5234444"/>
                </a:lnTo>
                <a:lnTo>
                  <a:pt x="1220228" y="5236883"/>
                </a:lnTo>
                <a:lnTo>
                  <a:pt x="1214513" y="5240299"/>
                </a:lnTo>
                <a:lnTo>
                  <a:pt x="849833" y="4875631"/>
                </a:lnTo>
                <a:lnTo>
                  <a:pt x="849833" y="4426940"/>
                </a:lnTo>
                <a:lnTo>
                  <a:pt x="865174" y="4420895"/>
                </a:lnTo>
                <a:lnTo>
                  <a:pt x="877341" y="4410329"/>
                </a:lnTo>
                <a:lnTo>
                  <a:pt x="885367" y="4396359"/>
                </a:lnTo>
                <a:lnTo>
                  <a:pt x="888250" y="4380052"/>
                </a:lnTo>
                <a:lnTo>
                  <a:pt x="884491" y="4361637"/>
                </a:lnTo>
                <a:lnTo>
                  <a:pt x="874255" y="4346511"/>
                </a:lnTo>
                <a:lnTo>
                  <a:pt x="859129" y="4336275"/>
                </a:lnTo>
                <a:lnTo>
                  <a:pt x="840714" y="4332516"/>
                </a:lnTo>
                <a:lnTo>
                  <a:pt x="822299" y="4336275"/>
                </a:lnTo>
                <a:lnTo>
                  <a:pt x="807173" y="4346511"/>
                </a:lnTo>
                <a:lnTo>
                  <a:pt x="796937" y="4361637"/>
                </a:lnTo>
                <a:lnTo>
                  <a:pt x="793178" y="4380052"/>
                </a:lnTo>
                <a:lnTo>
                  <a:pt x="796048" y="4396359"/>
                </a:lnTo>
                <a:lnTo>
                  <a:pt x="803998" y="4410329"/>
                </a:lnTo>
                <a:lnTo>
                  <a:pt x="815975" y="4420895"/>
                </a:lnTo>
                <a:lnTo>
                  <a:pt x="830948" y="4426940"/>
                </a:lnTo>
                <a:lnTo>
                  <a:pt x="830948" y="4884090"/>
                </a:lnTo>
                <a:lnTo>
                  <a:pt x="1200835" y="5253977"/>
                </a:lnTo>
                <a:lnTo>
                  <a:pt x="1197419" y="5259971"/>
                </a:lnTo>
                <a:lnTo>
                  <a:pt x="1194968" y="5266271"/>
                </a:lnTo>
                <a:lnTo>
                  <a:pt x="1193507" y="5272938"/>
                </a:lnTo>
                <a:lnTo>
                  <a:pt x="1193025" y="5280025"/>
                </a:lnTo>
                <a:lnTo>
                  <a:pt x="1196784" y="5298452"/>
                </a:lnTo>
                <a:lnTo>
                  <a:pt x="1207020" y="5313565"/>
                </a:lnTo>
                <a:lnTo>
                  <a:pt x="1222146" y="5323802"/>
                </a:lnTo>
                <a:lnTo>
                  <a:pt x="1240561" y="5327574"/>
                </a:lnTo>
                <a:lnTo>
                  <a:pt x="1258976" y="5323802"/>
                </a:lnTo>
                <a:lnTo>
                  <a:pt x="1274089" y="5313565"/>
                </a:lnTo>
                <a:lnTo>
                  <a:pt x="1284325" y="5298452"/>
                </a:lnTo>
                <a:lnTo>
                  <a:pt x="1288097" y="5280025"/>
                </a:lnTo>
                <a:close/>
              </a:path>
              <a:path w="4322445" h="9527540">
                <a:moveTo>
                  <a:pt x="1497787" y="6836423"/>
                </a:moveTo>
                <a:lnTo>
                  <a:pt x="1494015" y="6818008"/>
                </a:lnTo>
                <a:lnTo>
                  <a:pt x="1483779" y="6802895"/>
                </a:lnTo>
                <a:lnTo>
                  <a:pt x="1468666" y="6792658"/>
                </a:lnTo>
                <a:lnTo>
                  <a:pt x="1450251" y="6788886"/>
                </a:lnTo>
                <a:lnTo>
                  <a:pt x="1443062" y="6789382"/>
                </a:lnTo>
                <a:lnTo>
                  <a:pt x="1436243" y="6790842"/>
                </a:lnTo>
                <a:lnTo>
                  <a:pt x="1429918" y="6793281"/>
                </a:lnTo>
                <a:lnTo>
                  <a:pt x="1424203" y="6796697"/>
                </a:lnTo>
                <a:lnTo>
                  <a:pt x="977468" y="6349974"/>
                </a:lnTo>
                <a:lnTo>
                  <a:pt x="977468" y="5608891"/>
                </a:lnTo>
                <a:lnTo>
                  <a:pt x="597814" y="5229237"/>
                </a:lnTo>
                <a:lnTo>
                  <a:pt x="266992" y="5229237"/>
                </a:lnTo>
                <a:lnTo>
                  <a:pt x="261048" y="5214264"/>
                </a:lnTo>
                <a:lnTo>
                  <a:pt x="250634" y="5202288"/>
                </a:lnTo>
                <a:lnTo>
                  <a:pt x="236689" y="5194338"/>
                </a:lnTo>
                <a:lnTo>
                  <a:pt x="220103" y="5191468"/>
                </a:lnTo>
                <a:lnTo>
                  <a:pt x="201688" y="5195227"/>
                </a:lnTo>
                <a:lnTo>
                  <a:pt x="186575" y="5205463"/>
                </a:lnTo>
                <a:lnTo>
                  <a:pt x="176339" y="5220589"/>
                </a:lnTo>
                <a:lnTo>
                  <a:pt x="172567" y="5239004"/>
                </a:lnTo>
                <a:lnTo>
                  <a:pt x="176707" y="5257800"/>
                </a:lnTo>
                <a:lnTo>
                  <a:pt x="187147" y="5273103"/>
                </a:lnTo>
                <a:lnTo>
                  <a:pt x="202336" y="5283416"/>
                </a:lnTo>
                <a:lnTo>
                  <a:pt x="220764" y="5287188"/>
                </a:lnTo>
                <a:lnTo>
                  <a:pt x="237058" y="5284317"/>
                </a:lnTo>
                <a:lnTo>
                  <a:pt x="251040" y="5276367"/>
                </a:lnTo>
                <a:lnTo>
                  <a:pt x="261607" y="5264391"/>
                </a:lnTo>
                <a:lnTo>
                  <a:pt x="267652" y="5249418"/>
                </a:lnTo>
                <a:lnTo>
                  <a:pt x="590651" y="5249418"/>
                </a:lnTo>
                <a:lnTo>
                  <a:pt x="958583" y="5617362"/>
                </a:lnTo>
                <a:lnTo>
                  <a:pt x="958583" y="6358433"/>
                </a:lnTo>
                <a:lnTo>
                  <a:pt x="1410525" y="6810375"/>
                </a:lnTo>
                <a:lnTo>
                  <a:pt x="1407109" y="6816369"/>
                </a:lnTo>
                <a:lnTo>
                  <a:pt x="1404658" y="6822668"/>
                </a:lnTo>
                <a:lnTo>
                  <a:pt x="1403197" y="6829336"/>
                </a:lnTo>
                <a:lnTo>
                  <a:pt x="1402715" y="6836423"/>
                </a:lnTo>
                <a:lnTo>
                  <a:pt x="1406474" y="6854838"/>
                </a:lnTo>
                <a:lnTo>
                  <a:pt x="1416710" y="6869963"/>
                </a:lnTo>
                <a:lnTo>
                  <a:pt x="1431836" y="6880199"/>
                </a:lnTo>
                <a:lnTo>
                  <a:pt x="1450251" y="6883959"/>
                </a:lnTo>
                <a:lnTo>
                  <a:pt x="1468666" y="6880199"/>
                </a:lnTo>
                <a:lnTo>
                  <a:pt x="1483779" y="6869963"/>
                </a:lnTo>
                <a:lnTo>
                  <a:pt x="1494015" y="6854838"/>
                </a:lnTo>
                <a:lnTo>
                  <a:pt x="1497787" y="6836423"/>
                </a:lnTo>
                <a:close/>
              </a:path>
              <a:path w="4322445" h="9527540">
                <a:moveTo>
                  <a:pt x="1631289" y="2055876"/>
                </a:moveTo>
                <a:lnTo>
                  <a:pt x="1627517" y="2037461"/>
                </a:lnTo>
                <a:lnTo>
                  <a:pt x="1617281" y="2022335"/>
                </a:lnTo>
                <a:lnTo>
                  <a:pt x="1602168" y="2012099"/>
                </a:lnTo>
                <a:lnTo>
                  <a:pt x="1583740" y="2008339"/>
                </a:lnTo>
                <a:lnTo>
                  <a:pt x="1565325" y="2012099"/>
                </a:lnTo>
                <a:lnTo>
                  <a:pt x="1550212" y="2022335"/>
                </a:lnTo>
                <a:lnTo>
                  <a:pt x="1539976" y="2037461"/>
                </a:lnTo>
                <a:lnTo>
                  <a:pt x="1536204" y="2055876"/>
                </a:lnTo>
                <a:lnTo>
                  <a:pt x="1539087" y="2072182"/>
                </a:lnTo>
                <a:lnTo>
                  <a:pt x="1547037" y="2086165"/>
                </a:lnTo>
                <a:lnTo>
                  <a:pt x="1559013" y="2096719"/>
                </a:lnTo>
                <a:lnTo>
                  <a:pt x="1573974" y="2102764"/>
                </a:lnTo>
                <a:lnTo>
                  <a:pt x="1573974" y="3693020"/>
                </a:lnTo>
                <a:lnTo>
                  <a:pt x="1344104" y="3922903"/>
                </a:lnTo>
                <a:lnTo>
                  <a:pt x="1338110" y="3919486"/>
                </a:lnTo>
                <a:lnTo>
                  <a:pt x="1331810" y="3917048"/>
                </a:lnTo>
                <a:lnTo>
                  <a:pt x="1325143" y="3915575"/>
                </a:lnTo>
                <a:lnTo>
                  <a:pt x="1318056" y="3915092"/>
                </a:lnTo>
                <a:lnTo>
                  <a:pt x="1299629" y="3918851"/>
                </a:lnTo>
                <a:lnTo>
                  <a:pt x="1284516" y="3929088"/>
                </a:lnTo>
                <a:lnTo>
                  <a:pt x="1274279" y="3944213"/>
                </a:lnTo>
                <a:lnTo>
                  <a:pt x="1270508" y="3962628"/>
                </a:lnTo>
                <a:lnTo>
                  <a:pt x="1274279" y="3981043"/>
                </a:lnTo>
                <a:lnTo>
                  <a:pt x="1284516" y="3996169"/>
                </a:lnTo>
                <a:lnTo>
                  <a:pt x="1299629" y="4006405"/>
                </a:lnTo>
                <a:lnTo>
                  <a:pt x="1318056" y="4010164"/>
                </a:lnTo>
                <a:lnTo>
                  <a:pt x="1336471" y="4006405"/>
                </a:lnTo>
                <a:lnTo>
                  <a:pt x="1351584" y="3996169"/>
                </a:lnTo>
                <a:lnTo>
                  <a:pt x="1361821" y="3981043"/>
                </a:lnTo>
                <a:lnTo>
                  <a:pt x="1365592" y="3962628"/>
                </a:lnTo>
                <a:lnTo>
                  <a:pt x="1365097" y="3955440"/>
                </a:lnTo>
                <a:lnTo>
                  <a:pt x="1363637" y="3948620"/>
                </a:lnTo>
                <a:lnTo>
                  <a:pt x="1361198" y="3942296"/>
                </a:lnTo>
                <a:lnTo>
                  <a:pt x="1357782" y="3936581"/>
                </a:lnTo>
                <a:lnTo>
                  <a:pt x="1593519" y="3700843"/>
                </a:lnTo>
                <a:lnTo>
                  <a:pt x="1593519" y="2102764"/>
                </a:lnTo>
                <a:lnTo>
                  <a:pt x="1608480" y="2096808"/>
                </a:lnTo>
                <a:lnTo>
                  <a:pt x="1620456" y="2086406"/>
                </a:lnTo>
                <a:lnTo>
                  <a:pt x="1628406" y="2072449"/>
                </a:lnTo>
                <a:lnTo>
                  <a:pt x="1631289" y="2055876"/>
                </a:lnTo>
                <a:close/>
              </a:path>
              <a:path w="4322445" h="9527540">
                <a:moveTo>
                  <a:pt x="1848789" y="2511729"/>
                </a:moveTo>
                <a:lnTo>
                  <a:pt x="1844217" y="2489212"/>
                </a:lnTo>
                <a:lnTo>
                  <a:pt x="1831771" y="2470785"/>
                </a:lnTo>
                <a:lnTo>
                  <a:pt x="1813344" y="2458339"/>
                </a:lnTo>
                <a:lnTo>
                  <a:pt x="1790827" y="2453767"/>
                </a:lnTo>
                <a:lnTo>
                  <a:pt x="1768309" y="2458339"/>
                </a:lnTo>
                <a:lnTo>
                  <a:pt x="1749882" y="2470785"/>
                </a:lnTo>
                <a:lnTo>
                  <a:pt x="1737448" y="2489212"/>
                </a:lnTo>
                <a:lnTo>
                  <a:pt x="1732876" y="2511729"/>
                </a:lnTo>
                <a:lnTo>
                  <a:pt x="1736559" y="2532126"/>
                </a:lnTo>
                <a:lnTo>
                  <a:pt x="1746707" y="2549410"/>
                </a:lnTo>
                <a:lnTo>
                  <a:pt x="1761998" y="2562187"/>
                </a:lnTo>
                <a:lnTo>
                  <a:pt x="1781060" y="2569032"/>
                </a:lnTo>
                <a:lnTo>
                  <a:pt x="1781060" y="7445959"/>
                </a:lnTo>
                <a:lnTo>
                  <a:pt x="1593519" y="7633513"/>
                </a:lnTo>
                <a:lnTo>
                  <a:pt x="1593519" y="4470578"/>
                </a:lnTo>
                <a:lnTo>
                  <a:pt x="1131150" y="4008209"/>
                </a:lnTo>
                <a:lnTo>
                  <a:pt x="1134567" y="4002214"/>
                </a:lnTo>
                <a:lnTo>
                  <a:pt x="1137018" y="3995915"/>
                </a:lnTo>
                <a:lnTo>
                  <a:pt x="1138478" y="3989260"/>
                </a:lnTo>
                <a:lnTo>
                  <a:pt x="1138974" y="3982161"/>
                </a:lnTo>
                <a:lnTo>
                  <a:pt x="1135202" y="3963746"/>
                </a:lnTo>
                <a:lnTo>
                  <a:pt x="1124966" y="3948620"/>
                </a:lnTo>
                <a:lnTo>
                  <a:pt x="1109853" y="3938384"/>
                </a:lnTo>
                <a:lnTo>
                  <a:pt x="1091425" y="3934625"/>
                </a:lnTo>
                <a:lnTo>
                  <a:pt x="1073010" y="3938384"/>
                </a:lnTo>
                <a:lnTo>
                  <a:pt x="1057897" y="3948620"/>
                </a:lnTo>
                <a:lnTo>
                  <a:pt x="1047661" y="3963746"/>
                </a:lnTo>
                <a:lnTo>
                  <a:pt x="1043889" y="3982161"/>
                </a:lnTo>
                <a:lnTo>
                  <a:pt x="1047661" y="4000576"/>
                </a:lnTo>
                <a:lnTo>
                  <a:pt x="1057897" y="4015702"/>
                </a:lnTo>
                <a:lnTo>
                  <a:pt x="1073010" y="4025938"/>
                </a:lnTo>
                <a:lnTo>
                  <a:pt x="1091425" y="4029697"/>
                </a:lnTo>
                <a:lnTo>
                  <a:pt x="1098613" y="4029214"/>
                </a:lnTo>
                <a:lnTo>
                  <a:pt x="1105433" y="4027754"/>
                </a:lnTo>
                <a:lnTo>
                  <a:pt x="1111758" y="4025303"/>
                </a:lnTo>
                <a:lnTo>
                  <a:pt x="1117473" y="4021886"/>
                </a:lnTo>
                <a:lnTo>
                  <a:pt x="1573974" y="4478388"/>
                </a:lnTo>
                <a:lnTo>
                  <a:pt x="1573974" y="7652398"/>
                </a:lnTo>
                <a:lnTo>
                  <a:pt x="1460017" y="7766355"/>
                </a:lnTo>
                <a:lnTo>
                  <a:pt x="1460017" y="7081279"/>
                </a:lnTo>
                <a:lnTo>
                  <a:pt x="824433" y="6445694"/>
                </a:lnTo>
                <a:lnTo>
                  <a:pt x="824433" y="6157214"/>
                </a:lnTo>
                <a:lnTo>
                  <a:pt x="550926" y="5883707"/>
                </a:lnTo>
                <a:lnTo>
                  <a:pt x="229882" y="5883707"/>
                </a:lnTo>
                <a:lnTo>
                  <a:pt x="13677" y="5667502"/>
                </a:lnTo>
                <a:lnTo>
                  <a:pt x="0" y="5681180"/>
                </a:lnTo>
                <a:lnTo>
                  <a:pt x="222059" y="5903239"/>
                </a:lnTo>
                <a:lnTo>
                  <a:pt x="543115" y="5903239"/>
                </a:lnTo>
                <a:lnTo>
                  <a:pt x="804900" y="6165024"/>
                </a:lnTo>
                <a:lnTo>
                  <a:pt x="804900" y="6452857"/>
                </a:lnTo>
                <a:lnTo>
                  <a:pt x="1440484" y="7088441"/>
                </a:lnTo>
                <a:lnTo>
                  <a:pt x="1440484" y="7785240"/>
                </a:lnTo>
                <a:lnTo>
                  <a:pt x="1256842" y="7968882"/>
                </a:lnTo>
                <a:lnTo>
                  <a:pt x="1256842" y="7267524"/>
                </a:lnTo>
                <a:lnTo>
                  <a:pt x="453898" y="6464579"/>
                </a:lnTo>
                <a:lnTo>
                  <a:pt x="453898" y="6188468"/>
                </a:lnTo>
                <a:lnTo>
                  <a:pt x="470573" y="6180455"/>
                </a:lnTo>
                <a:lnTo>
                  <a:pt x="483768" y="6167793"/>
                </a:lnTo>
                <a:lnTo>
                  <a:pt x="492442" y="6151473"/>
                </a:lnTo>
                <a:lnTo>
                  <a:pt x="495566" y="6132461"/>
                </a:lnTo>
                <a:lnTo>
                  <a:pt x="491007" y="6109944"/>
                </a:lnTo>
                <a:lnTo>
                  <a:pt x="478561" y="6091517"/>
                </a:lnTo>
                <a:lnTo>
                  <a:pt x="460133" y="6079071"/>
                </a:lnTo>
                <a:lnTo>
                  <a:pt x="437616" y="6074511"/>
                </a:lnTo>
                <a:lnTo>
                  <a:pt x="415099" y="6079071"/>
                </a:lnTo>
                <a:lnTo>
                  <a:pt x="396671" y="6091517"/>
                </a:lnTo>
                <a:lnTo>
                  <a:pt x="384225" y="6109944"/>
                </a:lnTo>
                <a:lnTo>
                  <a:pt x="379653" y="6132461"/>
                </a:lnTo>
                <a:lnTo>
                  <a:pt x="382778" y="6151473"/>
                </a:lnTo>
                <a:lnTo>
                  <a:pt x="391464" y="6167793"/>
                </a:lnTo>
                <a:lnTo>
                  <a:pt x="404660" y="6180455"/>
                </a:lnTo>
                <a:lnTo>
                  <a:pt x="421335" y="6188468"/>
                </a:lnTo>
                <a:lnTo>
                  <a:pt x="421335" y="6478257"/>
                </a:lnTo>
                <a:lnTo>
                  <a:pt x="1224280" y="7281202"/>
                </a:lnTo>
                <a:lnTo>
                  <a:pt x="1224280" y="8001444"/>
                </a:lnTo>
                <a:lnTo>
                  <a:pt x="907135" y="8318589"/>
                </a:lnTo>
                <a:lnTo>
                  <a:pt x="907135" y="9187294"/>
                </a:lnTo>
                <a:lnTo>
                  <a:pt x="888072" y="9194152"/>
                </a:lnTo>
                <a:lnTo>
                  <a:pt x="872782" y="9206916"/>
                </a:lnTo>
                <a:lnTo>
                  <a:pt x="862634" y="9224200"/>
                </a:lnTo>
                <a:lnTo>
                  <a:pt x="858951" y="9244609"/>
                </a:lnTo>
                <a:lnTo>
                  <a:pt x="863511" y="9267126"/>
                </a:lnTo>
                <a:lnTo>
                  <a:pt x="875957" y="9285554"/>
                </a:lnTo>
                <a:lnTo>
                  <a:pt x="894384" y="9298000"/>
                </a:lnTo>
                <a:lnTo>
                  <a:pt x="916901" y="9302559"/>
                </a:lnTo>
                <a:lnTo>
                  <a:pt x="939419" y="9298000"/>
                </a:lnTo>
                <a:lnTo>
                  <a:pt x="957846" y="9285554"/>
                </a:lnTo>
                <a:lnTo>
                  <a:pt x="970292" y="9267126"/>
                </a:lnTo>
                <a:lnTo>
                  <a:pt x="974864" y="9244609"/>
                </a:lnTo>
                <a:lnTo>
                  <a:pt x="971181" y="9224200"/>
                </a:lnTo>
                <a:lnTo>
                  <a:pt x="961021" y="9206916"/>
                </a:lnTo>
                <a:lnTo>
                  <a:pt x="945743" y="9194152"/>
                </a:lnTo>
                <a:lnTo>
                  <a:pt x="926668" y="9187294"/>
                </a:lnTo>
                <a:lnTo>
                  <a:pt x="926668" y="8326399"/>
                </a:lnTo>
                <a:lnTo>
                  <a:pt x="1224280" y="8028800"/>
                </a:lnTo>
                <a:lnTo>
                  <a:pt x="1224280" y="8709965"/>
                </a:lnTo>
                <a:lnTo>
                  <a:pt x="1207604" y="8717978"/>
                </a:lnTo>
                <a:lnTo>
                  <a:pt x="1194396" y="8730640"/>
                </a:lnTo>
                <a:lnTo>
                  <a:pt x="1185722" y="8746960"/>
                </a:lnTo>
                <a:lnTo>
                  <a:pt x="1182598" y="8765972"/>
                </a:lnTo>
                <a:lnTo>
                  <a:pt x="1187170" y="8788489"/>
                </a:lnTo>
                <a:lnTo>
                  <a:pt x="1199616" y="8806917"/>
                </a:lnTo>
                <a:lnTo>
                  <a:pt x="1218044" y="8819350"/>
                </a:lnTo>
                <a:lnTo>
                  <a:pt x="1240561" y="8823922"/>
                </a:lnTo>
                <a:lnTo>
                  <a:pt x="1263078" y="8819350"/>
                </a:lnTo>
                <a:lnTo>
                  <a:pt x="1281506" y="8806917"/>
                </a:lnTo>
                <a:lnTo>
                  <a:pt x="1293952" y="8788489"/>
                </a:lnTo>
                <a:lnTo>
                  <a:pt x="1298511" y="8765972"/>
                </a:lnTo>
                <a:lnTo>
                  <a:pt x="1295387" y="8746960"/>
                </a:lnTo>
                <a:lnTo>
                  <a:pt x="1286713" y="8730640"/>
                </a:lnTo>
                <a:lnTo>
                  <a:pt x="1273517" y="8717978"/>
                </a:lnTo>
                <a:lnTo>
                  <a:pt x="1256842" y="8709965"/>
                </a:lnTo>
                <a:lnTo>
                  <a:pt x="1256842" y="7996237"/>
                </a:lnTo>
                <a:lnTo>
                  <a:pt x="1440484" y="7812595"/>
                </a:lnTo>
                <a:lnTo>
                  <a:pt x="1440484" y="9176233"/>
                </a:lnTo>
                <a:lnTo>
                  <a:pt x="1278978" y="9337726"/>
                </a:lnTo>
                <a:lnTo>
                  <a:pt x="1278978" y="9527235"/>
                </a:lnTo>
                <a:lnTo>
                  <a:pt x="1298511" y="9527235"/>
                </a:lnTo>
                <a:lnTo>
                  <a:pt x="1298511" y="9346197"/>
                </a:lnTo>
                <a:lnTo>
                  <a:pt x="1460017" y="9184691"/>
                </a:lnTo>
                <a:lnTo>
                  <a:pt x="1460017" y="7793710"/>
                </a:lnTo>
                <a:lnTo>
                  <a:pt x="1573974" y="7679741"/>
                </a:lnTo>
                <a:lnTo>
                  <a:pt x="1573974" y="8609673"/>
                </a:lnTo>
                <a:lnTo>
                  <a:pt x="1593519" y="8609673"/>
                </a:lnTo>
                <a:lnTo>
                  <a:pt x="1593519" y="7660208"/>
                </a:lnTo>
                <a:lnTo>
                  <a:pt x="1800606" y="7453770"/>
                </a:lnTo>
                <a:lnTo>
                  <a:pt x="1800606" y="2569032"/>
                </a:lnTo>
                <a:lnTo>
                  <a:pt x="1819668" y="2562187"/>
                </a:lnTo>
                <a:lnTo>
                  <a:pt x="1834946" y="2549410"/>
                </a:lnTo>
                <a:lnTo>
                  <a:pt x="1845106" y="2532126"/>
                </a:lnTo>
                <a:lnTo>
                  <a:pt x="1848789" y="2511729"/>
                </a:lnTo>
                <a:close/>
              </a:path>
              <a:path w="4322445" h="9527540">
                <a:moveTo>
                  <a:pt x="2256447" y="3016415"/>
                </a:moveTo>
                <a:lnTo>
                  <a:pt x="2242121" y="3002737"/>
                </a:lnTo>
                <a:lnTo>
                  <a:pt x="1942566" y="3302292"/>
                </a:lnTo>
                <a:lnTo>
                  <a:pt x="1942566" y="8075676"/>
                </a:lnTo>
                <a:lnTo>
                  <a:pt x="1780413" y="8238490"/>
                </a:lnTo>
                <a:lnTo>
                  <a:pt x="1780413" y="9445828"/>
                </a:lnTo>
                <a:lnTo>
                  <a:pt x="1799945" y="9445828"/>
                </a:lnTo>
                <a:lnTo>
                  <a:pt x="1799945" y="8246300"/>
                </a:lnTo>
                <a:lnTo>
                  <a:pt x="1962099" y="8084147"/>
                </a:lnTo>
                <a:lnTo>
                  <a:pt x="1962099" y="3310115"/>
                </a:lnTo>
                <a:lnTo>
                  <a:pt x="2256447" y="3016415"/>
                </a:lnTo>
                <a:close/>
              </a:path>
              <a:path w="4322445" h="9527540">
                <a:moveTo>
                  <a:pt x="3487242" y="2850362"/>
                </a:moveTo>
                <a:lnTo>
                  <a:pt x="3483356" y="2831084"/>
                </a:lnTo>
                <a:lnTo>
                  <a:pt x="3472751" y="2815348"/>
                </a:lnTo>
                <a:lnTo>
                  <a:pt x="3457016" y="2804757"/>
                </a:lnTo>
                <a:lnTo>
                  <a:pt x="3437750" y="2800870"/>
                </a:lnTo>
                <a:lnTo>
                  <a:pt x="3418471" y="2804757"/>
                </a:lnTo>
                <a:lnTo>
                  <a:pt x="3402749" y="2815348"/>
                </a:lnTo>
                <a:lnTo>
                  <a:pt x="3392144" y="2831084"/>
                </a:lnTo>
                <a:lnTo>
                  <a:pt x="3388258" y="2850362"/>
                </a:lnTo>
                <a:lnTo>
                  <a:pt x="3388842" y="2857652"/>
                </a:lnTo>
                <a:lnTo>
                  <a:pt x="3390531" y="2864764"/>
                </a:lnTo>
                <a:lnTo>
                  <a:pt x="3393198" y="2871508"/>
                </a:lnTo>
                <a:lnTo>
                  <a:pt x="3396716" y="2877705"/>
                </a:lnTo>
                <a:lnTo>
                  <a:pt x="2945434" y="3329000"/>
                </a:lnTo>
                <a:lnTo>
                  <a:pt x="2945434" y="4884090"/>
                </a:lnTo>
                <a:lnTo>
                  <a:pt x="2374963" y="5454548"/>
                </a:lnTo>
                <a:lnTo>
                  <a:pt x="2368867" y="5451030"/>
                </a:lnTo>
                <a:lnTo>
                  <a:pt x="2362276" y="5448363"/>
                </a:lnTo>
                <a:lnTo>
                  <a:pt x="2355189" y="5446674"/>
                </a:lnTo>
                <a:lnTo>
                  <a:pt x="2347620" y="5446090"/>
                </a:lnTo>
                <a:lnTo>
                  <a:pt x="2328341" y="5449976"/>
                </a:lnTo>
                <a:lnTo>
                  <a:pt x="2312619" y="5460581"/>
                </a:lnTo>
                <a:lnTo>
                  <a:pt x="2302014" y="5476303"/>
                </a:lnTo>
                <a:lnTo>
                  <a:pt x="2298128" y="5495582"/>
                </a:lnTo>
                <a:lnTo>
                  <a:pt x="2302014" y="5514848"/>
                </a:lnTo>
                <a:lnTo>
                  <a:pt x="2312619" y="5530583"/>
                </a:lnTo>
                <a:lnTo>
                  <a:pt x="2328341" y="5541188"/>
                </a:lnTo>
                <a:lnTo>
                  <a:pt x="2347620" y="5545074"/>
                </a:lnTo>
                <a:lnTo>
                  <a:pt x="2366886" y="5541188"/>
                </a:lnTo>
                <a:lnTo>
                  <a:pt x="2382621" y="5530583"/>
                </a:lnTo>
                <a:lnTo>
                  <a:pt x="2393226" y="5514848"/>
                </a:lnTo>
                <a:lnTo>
                  <a:pt x="2397112" y="5495582"/>
                </a:lnTo>
                <a:lnTo>
                  <a:pt x="2396515" y="5488279"/>
                </a:lnTo>
                <a:lnTo>
                  <a:pt x="2394826" y="5481167"/>
                </a:lnTo>
                <a:lnTo>
                  <a:pt x="2392159" y="5474424"/>
                </a:lnTo>
                <a:lnTo>
                  <a:pt x="2388641" y="5468226"/>
                </a:lnTo>
                <a:lnTo>
                  <a:pt x="2964319" y="4892560"/>
                </a:lnTo>
                <a:lnTo>
                  <a:pt x="2964319" y="4234180"/>
                </a:lnTo>
                <a:lnTo>
                  <a:pt x="3205264" y="3993235"/>
                </a:lnTo>
                <a:lnTo>
                  <a:pt x="3205264" y="3642880"/>
                </a:lnTo>
                <a:lnTo>
                  <a:pt x="3388906" y="3459238"/>
                </a:lnTo>
                <a:lnTo>
                  <a:pt x="3395014" y="3462756"/>
                </a:lnTo>
                <a:lnTo>
                  <a:pt x="3401606" y="3465423"/>
                </a:lnTo>
                <a:lnTo>
                  <a:pt x="3408692" y="3467112"/>
                </a:lnTo>
                <a:lnTo>
                  <a:pt x="3416262" y="3467709"/>
                </a:lnTo>
                <a:lnTo>
                  <a:pt x="3435527" y="3463823"/>
                </a:lnTo>
                <a:lnTo>
                  <a:pt x="3451263" y="3453219"/>
                </a:lnTo>
                <a:lnTo>
                  <a:pt x="3461867" y="3437483"/>
                </a:lnTo>
                <a:lnTo>
                  <a:pt x="3465753" y="3418217"/>
                </a:lnTo>
                <a:lnTo>
                  <a:pt x="3461867" y="3398939"/>
                </a:lnTo>
                <a:lnTo>
                  <a:pt x="3451263" y="3383216"/>
                </a:lnTo>
                <a:lnTo>
                  <a:pt x="3435527" y="3372612"/>
                </a:lnTo>
                <a:lnTo>
                  <a:pt x="3416262" y="3368725"/>
                </a:lnTo>
                <a:lnTo>
                  <a:pt x="3396983" y="3372612"/>
                </a:lnTo>
                <a:lnTo>
                  <a:pt x="3381260" y="3383216"/>
                </a:lnTo>
                <a:lnTo>
                  <a:pt x="3370656" y="3398939"/>
                </a:lnTo>
                <a:lnTo>
                  <a:pt x="3366770" y="3418217"/>
                </a:lnTo>
                <a:lnTo>
                  <a:pt x="3367354" y="3425507"/>
                </a:lnTo>
                <a:lnTo>
                  <a:pt x="3369043" y="3432619"/>
                </a:lnTo>
                <a:lnTo>
                  <a:pt x="3371710" y="3439363"/>
                </a:lnTo>
                <a:lnTo>
                  <a:pt x="3375228" y="3445560"/>
                </a:lnTo>
                <a:lnTo>
                  <a:pt x="3185731" y="3635070"/>
                </a:lnTo>
                <a:lnTo>
                  <a:pt x="3185731" y="3985425"/>
                </a:lnTo>
                <a:lnTo>
                  <a:pt x="2964319" y="4206837"/>
                </a:lnTo>
                <a:lnTo>
                  <a:pt x="2964319" y="3336810"/>
                </a:lnTo>
                <a:lnTo>
                  <a:pt x="3410394" y="2891383"/>
                </a:lnTo>
                <a:lnTo>
                  <a:pt x="3416503" y="2894901"/>
                </a:lnTo>
                <a:lnTo>
                  <a:pt x="3423094" y="2897568"/>
                </a:lnTo>
                <a:lnTo>
                  <a:pt x="3430181" y="2899257"/>
                </a:lnTo>
                <a:lnTo>
                  <a:pt x="3437750" y="2899854"/>
                </a:lnTo>
                <a:lnTo>
                  <a:pt x="3457016" y="2895968"/>
                </a:lnTo>
                <a:lnTo>
                  <a:pt x="3472751" y="2885363"/>
                </a:lnTo>
                <a:lnTo>
                  <a:pt x="3483356" y="2869628"/>
                </a:lnTo>
                <a:lnTo>
                  <a:pt x="3487242" y="2850362"/>
                </a:lnTo>
                <a:close/>
              </a:path>
              <a:path w="4322445" h="9527540">
                <a:moveTo>
                  <a:pt x="3569297" y="1319352"/>
                </a:moveTo>
                <a:lnTo>
                  <a:pt x="3555619" y="1305026"/>
                </a:lnTo>
                <a:lnTo>
                  <a:pt x="2550147" y="2310498"/>
                </a:lnTo>
                <a:lnTo>
                  <a:pt x="2550147" y="3594036"/>
                </a:lnTo>
                <a:lnTo>
                  <a:pt x="2698623" y="3742512"/>
                </a:lnTo>
                <a:lnTo>
                  <a:pt x="2698623" y="4798136"/>
                </a:lnTo>
                <a:lnTo>
                  <a:pt x="2718155" y="4798136"/>
                </a:lnTo>
                <a:lnTo>
                  <a:pt x="2718155" y="3734701"/>
                </a:lnTo>
                <a:lnTo>
                  <a:pt x="2569680" y="3586226"/>
                </a:lnTo>
                <a:lnTo>
                  <a:pt x="2569680" y="2318969"/>
                </a:lnTo>
                <a:lnTo>
                  <a:pt x="3569297" y="1319352"/>
                </a:lnTo>
                <a:close/>
              </a:path>
              <a:path w="4322445" h="9527540">
                <a:moveTo>
                  <a:pt x="3569297" y="796429"/>
                </a:moveTo>
                <a:lnTo>
                  <a:pt x="3555619" y="782764"/>
                </a:lnTo>
                <a:lnTo>
                  <a:pt x="2334590" y="2003780"/>
                </a:lnTo>
                <a:lnTo>
                  <a:pt x="2334590" y="3726891"/>
                </a:lnTo>
                <a:lnTo>
                  <a:pt x="2607449" y="3999750"/>
                </a:lnTo>
                <a:lnTo>
                  <a:pt x="2607449" y="4761014"/>
                </a:lnTo>
                <a:lnTo>
                  <a:pt x="2174392" y="5194071"/>
                </a:lnTo>
                <a:lnTo>
                  <a:pt x="2174392" y="7893990"/>
                </a:lnTo>
                <a:lnTo>
                  <a:pt x="2193937" y="7893990"/>
                </a:lnTo>
                <a:lnTo>
                  <a:pt x="2193937" y="5202529"/>
                </a:lnTo>
                <a:lnTo>
                  <a:pt x="2626982" y="4768824"/>
                </a:lnTo>
                <a:lnTo>
                  <a:pt x="2626982" y="3991279"/>
                </a:lnTo>
                <a:lnTo>
                  <a:pt x="2354135" y="3719068"/>
                </a:lnTo>
                <a:lnTo>
                  <a:pt x="2354135" y="2011591"/>
                </a:lnTo>
                <a:lnTo>
                  <a:pt x="3569297" y="796429"/>
                </a:lnTo>
                <a:close/>
              </a:path>
              <a:path w="4322445" h="9527540">
                <a:moveTo>
                  <a:pt x="3823258" y="3562781"/>
                </a:moveTo>
                <a:lnTo>
                  <a:pt x="3820261" y="3545725"/>
                </a:lnTo>
                <a:lnTo>
                  <a:pt x="3811955" y="3531362"/>
                </a:lnTo>
                <a:lnTo>
                  <a:pt x="3799357" y="3520656"/>
                </a:lnTo>
                <a:lnTo>
                  <a:pt x="3783546" y="3514598"/>
                </a:lnTo>
                <a:lnTo>
                  <a:pt x="3783546" y="1821446"/>
                </a:lnTo>
                <a:lnTo>
                  <a:pt x="3507422" y="1545323"/>
                </a:lnTo>
                <a:lnTo>
                  <a:pt x="2665412" y="2386698"/>
                </a:lnTo>
                <a:lnTo>
                  <a:pt x="2665412" y="3518497"/>
                </a:lnTo>
                <a:lnTo>
                  <a:pt x="2786532" y="3639629"/>
                </a:lnTo>
                <a:lnTo>
                  <a:pt x="2786532" y="4862601"/>
                </a:lnTo>
                <a:lnTo>
                  <a:pt x="2247328" y="5401805"/>
                </a:lnTo>
                <a:lnTo>
                  <a:pt x="2247328" y="6124651"/>
                </a:lnTo>
                <a:lnTo>
                  <a:pt x="2386685" y="6264008"/>
                </a:lnTo>
                <a:lnTo>
                  <a:pt x="2386685" y="8418868"/>
                </a:lnTo>
                <a:lnTo>
                  <a:pt x="2406231" y="8418868"/>
                </a:lnTo>
                <a:lnTo>
                  <a:pt x="2406231" y="6255550"/>
                </a:lnTo>
                <a:lnTo>
                  <a:pt x="2266873" y="6116180"/>
                </a:lnTo>
                <a:lnTo>
                  <a:pt x="2266873" y="5410276"/>
                </a:lnTo>
                <a:lnTo>
                  <a:pt x="2806077" y="4871072"/>
                </a:lnTo>
                <a:lnTo>
                  <a:pt x="2806077" y="2494140"/>
                </a:lnTo>
                <a:lnTo>
                  <a:pt x="3424072" y="1876145"/>
                </a:lnTo>
                <a:lnTo>
                  <a:pt x="3552355" y="2004428"/>
                </a:lnTo>
                <a:lnTo>
                  <a:pt x="3552355" y="2315718"/>
                </a:lnTo>
                <a:lnTo>
                  <a:pt x="3536543" y="2321864"/>
                </a:lnTo>
                <a:lnTo>
                  <a:pt x="3523945" y="2332723"/>
                </a:lnTo>
                <a:lnTo>
                  <a:pt x="3515639" y="2347125"/>
                </a:lnTo>
                <a:lnTo>
                  <a:pt x="3512642" y="2363901"/>
                </a:lnTo>
                <a:lnTo>
                  <a:pt x="3516528" y="2383167"/>
                </a:lnTo>
                <a:lnTo>
                  <a:pt x="3527120" y="2398903"/>
                </a:lnTo>
                <a:lnTo>
                  <a:pt x="3542855" y="2409507"/>
                </a:lnTo>
                <a:lnTo>
                  <a:pt x="3562134" y="2413393"/>
                </a:lnTo>
                <a:lnTo>
                  <a:pt x="3581400" y="2409507"/>
                </a:lnTo>
                <a:lnTo>
                  <a:pt x="3597135" y="2398903"/>
                </a:lnTo>
                <a:lnTo>
                  <a:pt x="3607739" y="2383167"/>
                </a:lnTo>
                <a:lnTo>
                  <a:pt x="3611626" y="2363901"/>
                </a:lnTo>
                <a:lnTo>
                  <a:pt x="3608616" y="2346845"/>
                </a:lnTo>
                <a:lnTo>
                  <a:pt x="3600310" y="2332482"/>
                </a:lnTo>
                <a:lnTo>
                  <a:pt x="3587724" y="2321776"/>
                </a:lnTo>
                <a:lnTo>
                  <a:pt x="3571900" y="2315718"/>
                </a:lnTo>
                <a:lnTo>
                  <a:pt x="3571900" y="1995970"/>
                </a:lnTo>
                <a:lnTo>
                  <a:pt x="3424072" y="1848142"/>
                </a:lnTo>
                <a:lnTo>
                  <a:pt x="2786532" y="2485682"/>
                </a:lnTo>
                <a:lnTo>
                  <a:pt x="2786532" y="3612273"/>
                </a:lnTo>
                <a:lnTo>
                  <a:pt x="2684945" y="3510686"/>
                </a:lnTo>
                <a:lnTo>
                  <a:pt x="2684945" y="2395156"/>
                </a:lnTo>
                <a:lnTo>
                  <a:pt x="3507422" y="1572679"/>
                </a:lnTo>
                <a:lnTo>
                  <a:pt x="3764000" y="1829257"/>
                </a:lnTo>
                <a:lnTo>
                  <a:pt x="3764000" y="3514598"/>
                </a:lnTo>
                <a:lnTo>
                  <a:pt x="3748176" y="3520744"/>
                </a:lnTo>
                <a:lnTo>
                  <a:pt x="3735590" y="3531603"/>
                </a:lnTo>
                <a:lnTo>
                  <a:pt x="3727285" y="3546005"/>
                </a:lnTo>
                <a:lnTo>
                  <a:pt x="3724275" y="3562781"/>
                </a:lnTo>
                <a:lnTo>
                  <a:pt x="3728174" y="3582060"/>
                </a:lnTo>
                <a:lnTo>
                  <a:pt x="3738765" y="3597783"/>
                </a:lnTo>
                <a:lnTo>
                  <a:pt x="3754501" y="3608387"/>
                </a:lnTo>
                <a:lnTo>
                  <a:pt x="3773767" y="3612273"/>
                </a:lnTo>
                <a:lnTo>
                  <a:pt x="3793045" y="3608387"/>
                </a:lnTo>
                <a:lnTo>
                  <a:pt x="3808780" y="3597783"/>
                </a:lnTo>
                <a:lnTo>
                  <a:pt x="3819372" y="3582060"/>
                </a:lnTo>
                <a:lnTo>
                  <a:pt x="3823258" y="3562781"/>
                </a:lnTo>
                <a:close/>
              </a:path>
              <a:path w="4322445" h="9527540">
                <a:moveTo>
                  <a:pt x="4240047" y="5191468"/>
                </a:moveTo>
                <a:lnTo>
                  <a:pt x="4236364" y="5171986"/>
                </a:lnTo>
                <a:lnTo>
                  <a:pt x="4226204" y="5155806"/>
                </a:lnTo>
                <a:lnTo>
                  <a:pt x="4210913" y="5144757"/>
                </a:lnTo>
                <a:lnTo>
                  <a:pt x="4191851" y="5140668"/>
                </a:lnTo>
                <a:lnTo>
                  <a:pt x="4173042" y="5144440"/>
                </a:lnTo>
                <a:lnTo>
                  <a:pt x="4157586" y="5154752"/>
                </a:lnTo>
                <a:lnTo>
                  <a:pt x="4146893" y="5170068"/>
                </a:lnTo>
                <a:lnTo>
                  <a:pt x="4142359" y="5188864"/>
                </a:lnTo>
                <a:lnTo>
                  <a:pt x="4017327" y="5188864"/>
                </a:lnTo>
                <a:lnTo>
                  <a:pt x="3465753" y="5740438"/>
                </a:lnTo>
                <a:lnTo>
                  <a:pt x="3459162" y="5736437"/>
                </a:lnTo>
                <a:lnTo>
                  <a:pt x="3452076" y="5733351"/>
                </a:lnTo>
                <a:lnTo>
                  <a:pt x="3444506" y="5731370"/>
                </a:lnTo>
                <a:lnTo>
                  <a:pt x="3436442" y="5730672"/>
                </a:lnTo>
                <a:lnTo>
                  <a:pt x="3418471" y="5734101"/>
                </a:lnTo>
                <a:lnTo>
                  <a:pt x="3403473" y="5743524"/>
                </a:lnTo>
                <a:lnTo>
                  <a:pt x="3392767" y="5757596"/>
                </a:lnTo>
                <a:lnTo>
                  <a:pt x="3387610" y="5774956"/>
                </a:lnTo>
                <a:lnTo>
                  <a:pt x="3190938" y="5774956"/>
                </a:lnTo>
                <a:lnTo>
                  <a:pt x="3185782" y="5757596"/>
                </a:lnTo>
                <a:lnTo>
                  <a:pt x="3175063" y="5743524"/>
                </a:lnTo>
                <a:lnTo>
                  <a:pt x="3160077" y="5734101"/>
                </a:lnTo>
                <a:lnTo>
                  <a:pt x="3142094" y="5730672"/>
                </a:lnTo>
                <a:lnTo>
                  <a:pt x="3134423" y="5731268"/>
                </a:lnTo>
                <a:lnTo>
                  <a:pt x="3127121" y="5733034"/>
                </a:lnTo>
                <a:lnTo>
                  <a:pt x="3120301" y="5735891"/>
                </a:lnTo>
                <a:lnTo>
                  <a:pt x="3114090" y="5739790"/>
                </a:lnTo>
                <a:lnTo>
                  <a:pt x="3031388" y="5657075"/>
                </a:lnTo>
                <a:lnTo>
                  <a:pt x="2608110" y="5657075"/>
                </a:lnTo>
                <a:lnTo>
                  <a:pt x="2499347" y="5765838"/>
                </a:lnTo>
                <a:lnTo>
                  <a:pt x="2499347" y="5590654"/>
                </a:lnTo>
                <a:lnTo>
                  <a:pt x="3166846" y="4923167"/>
                </a:lnTo>
                <a:lnTo>
                  <a:pt x="3166846" y="4626864"/>
                </a:lnTo>
                <a:lnTo>
                  <a:pt x="3507435" y="4286275"/>
                </a:lnTo>
                <a:lnTo>
                  <a:pt x="3829126" y="4286275"/>
                </a:lnTo>
                <a:lnTo>
                  <a:pt x="3903370" y="4212044"/>
                </a:lnTo>
                <a:lnTo>
                  <a:pt x="3903370" y="4146918"/>
                </a:lnTo>
                <a:lnTo>
                  <a:pt x="3919194" y="4140758"/>
                </a:lnTo>
                <a:lnTo>
                  <a:pt x="3931780" y="4129913"/>
                </a:lnTo>
                <a:lnTo>
                  <a:pt x="3940086" y="4115511"/>
                </a:lnTo>
                <a:lnTo>
                  <a:pt x="3943096" y="4098734"/>
                </a:lnTo>
                <a:lnTo>
                  <a:pt x="3939197" y="4079456"/>
                </a:lnTo>
                <a:lnTo>
                  <a:pt x="3928605" y="4063733"/>
                </a:lnTo>
                <a:lnTo>
                  <a:pt x="3912870" y="4053128"/>
                </a:lnTo>
                <a:lnTo>
                  <a:pt x="3893604" y="4049242"/>
                </a:lnTo>
                <a:lnTo>
                  <a:pt x="3874325" y="4053128"/>
                </a:lnTo>
                <a:lnTo>
                  <a:pt x="3858590" y="4063733"/>
                </a:lnTo>
                <a:lnTo>
                  <a:pt x="3847998" y="4079456"/>
                </a:lnTo>
                <a:lnTo>
                  <a:pt x="3844112" y="4098734"/>
                </a:lnTo>
                <a:lnTo>
                  <a:pt x="3847109" y="4115778"/>
                </a:lnTo>
                <a:lnTo>
                  <a:pt x="3855415" y="4130154"/>
                </a:lnTo>
                <a:lnTo>
                  <a:pt x="3868013" y="4140860"/>
                </a:lnTo>
                <a:lnTo>
                  <a:pt x="3883825" y="4146918"/>
                </a:lnTo>
                <a:lnTo>
                  <a:pt x="3883825" y="4204220"/>
                </a:lnTo>
                <a:lnTo>
                  <a:pt x="3820668" y="4267390"/>
                </a:lnTo>
                <a:lnTo>
                  <a:pt x="3498964" y="4267390"/>
                </a:lnTo>
                <a:lnTo>
                  <a:pt x="3147314" y="4619053"/>
                </a:lnTo>
                <a:lnTo>
                  <a:pt x="3147314" y="4915344"/>
                </a:lnTo>
                <a:lnTo>
                  <a:pt x="2479814" y="5582844"/>
                </a:lnTo>
                <a:lnTo>
                  <a:pt x="2479814" y="5786018"/>
                </a:lnTo>
                <a:lnTo>
                  <a:pt x="2479167" y="5786666"/>
                </a:lnTo>
                <a:lnTo>
                  <a:pt x="2479814" y="5787326"/>
                </a:lnTo>
                <a:lnTo>
                  <a:pt x="2479814" y="7965630"/>
                </a:lnTo>
                <a:lnTo>
                  <a:pt x="2755277" y="8241093"/>
                </a:lnTo>
                <a:lnTo>
                  <a:pt x="2755277" y="8420824"/>
                </a:lnTo>
                <a:lnTo>
                  <a:pt x="2774810" y="8420824"/>
                </a:lnTo>
                <a:lnTo>
                  <a:pt x="2774810" y="8233270"/>
                </a:lnTo>
                <a:lnTo>
                  <a:pt x="2499347" y="7957807"/>
                </a:lnTo>
                <a:lnTo>
                  <a:pt x="2499347" y="5793829"/>
                </a:lnTo>
                <a:lnTo>
                  <a:pt x="2615920" y="5677268"/>
                </a:lnTo>
                <a:lnTo>
                  <a:pt x="3022930" y="5677268"/>
                </a:lnTo>
                <a:lnTo>
                  <a:pt x="3100425" y="5754763"/>
                </a:lnTo>
                <a:lnTo>
                  <a:pt x="3097276" y="5760758"/>
                </a:lnTo>
                <a:lnTo>
                  <a:pt x="3094799" y="5767057"/>
                </a:lnTo>
                <a:lnTo>
                  <a:pt x="3093186" y="5773725"/>
                </a:lnTo>
                <a:lnTo>
                  <a:pt x="3092602" y="5780811"/>
                </a:lnTo>
                <a:lnTo>
                  <a:pt x="3096488" y="5800077"/>
                </a:lnTo>
                <a:lnTo>
                  <a:pt x="3107093" y="5815812"/>
                </a:lnTo>
                <a:lnTo>
                  <a:pt x="3122828" y="5826417"/>
                </a:lnTo>
                <a:lnTo>
                  <a:pt x="3142094" y="5830303"/>
                </a:lnTo>
                <a:lnTo>
                  <a:pt x="3157944" y="5827661"/>
                </a:lnTo>
                <a:lnTo>
                  <a:pt x="3171647" y="5820372"/>
                </a:lnTo>
                <a:lnTo>
                  <a:pt x="3182302" y="5809424"/>
                </a:lnTo>
                <a:lnTo>
                  <a:pt x="3188982" y="5795784"/>
                </a:lnTo>
                <a:lnTo>
                  <a:pt x="3389566" y="5795784"/>
                </a:lnTo>
                <a:lnTo>
                  <a:pt x="3396246" y="5809704"/>
                </a:lnTo>
                <a:lnTo>
                  <a:pt x="3406902" y="5820613"/>
                </a:lnTo>
                <a:lnTo>
                  <a:pt x="3420605" y="5827750"/>
                </a:lnTo>
                <a:lnTo>
                  <a:pt x="3436442" y="5830303"/>
                </a:lnTo>
                <a:lnTo>
                  <a:pt x="3455720" y="5826417"/>
                </a:lnTo>
                <a:lnTo>
                  <a:pt x="3471456" y="5815812"/>
                </a:lnTo>
                <a:lnTo>
                  <a:pt x="3482048" y="5800077"/>
                </a:lnTo>
                <a:lnTo>
                  <a:pt x="3485934" y="5780811"/>
                </a:lnTo>
                <a:lnTo>
                  <a:pt x="3485464" y="5774106"/>
                </a:lnTo>
                <a:lnTo>
                  <a:pt x="3484067" y="5767705"/>
                </a:lnTo>
                <a:lnTo>
                  <a:pt x="3481819" y="5761672"/>
                </a:lnTo>
                <a:lnTo>
                  <a:pt x="3478771" y="5756059"/>
                </a:lnTo>
                <a:lnTo>
                  <a:pt x="4025138" y="5209692"/>
                </a:lnTo>
                <a:lnTo>
                  <a:pt x="4144962" y="5209692"/>
                </a:lnTo>
                <a:lnTo>
                  <a:pt x="4152176" y="5222278"/>
                </a:lnTo>
                <a:lnTo>
                  <a:pt x="4162628" y="5232158"/>
                </a:lnTo>
                <a:lnTo>
                  <a:pt x="4175645" y="5238635"/>
                </a:lnTo>
                <a:lnTo>
                  <a:pt x="4190555" y="5240960"/>
                </a:lnTo>
                <a:lnTo>
                  <a:pt x="4209821" y="5237073"/>
                </a:lnTo>
                <a:lnTo>
                  <a:pt x="4225556" y="5226469"/>
                </a:lnTo>
                <a:lnTo>
                  <a:pt x="4236161" y="5210734"/>
                </a:lnTo>
                <a:lnTo>
                  <a:pt x="4240047" y="5191468"/>
                </a:lnTo>
                <a:close/>
              </a:path>
              <a:path w="4322445" h="9527540">
                <a:moveTo>
                  <a:pt x="4322089" y="4620349"/>
                </a:moveTo>
                <a:lnTo>
                  <a:pt x="4318724" y="4604055"/>
                </a:lnTo>
                <a:lnTo>
                  <a:pt x="4310291" y="4590072"/>
                </a:lnTo>
                <a:lnTo>
                  <a:pt x="4297819" y="4579505"/>
                </a:lnTo>
                <a:lnTo>
                  <a:pt x="4282364" y="4573460"/>
                </a:lnTo>
                <a:lnTo>
                  <a:pt x="4282364" y="1943214"/>
                </a:lnTo>
                <a:lnTo>
                  <a:pt x="3761397" y="1422247"/>
                </a:lnTo>
                <a:lnTo>
                  <a:pt x="3761397" y="0"/>
                </a:lnTo>
                <a:lnTo>
                  <a:pt x="3741864" y="0"/>
                </a:lnTo>
                <a:lnTo>
                  <a:pt x="3741864" y="1429410"/>
                </a:lnTo>
                <a:lnTo>
                  <a:pt x="4262831" y="1950377"/>
                </a:lnTo>
                <a:lnTo>
                  <a:pt x="4262831" y="4572813"/>
                </a:lnTo>
                <a:lnTo>
                  <a:pt x="4247007" y="4578972"/>
                </a:lnTo>
                <a:lnTo>
                  <a:pt x="4234421" y="4589831"/>
                </a:lnTo>
                <a:lnTo>
                  <a:pt x="4226115" y="4604220"/>
                </a:lnTo>
                <a:lnTo>
                  <a:pt x="4223105" y="4620996"/>
                </a:lnTo>
                <a:lnTo>
                  <a:pt x="4224858" y="4634115"/>
                </a:lnTo>
                <a:lnTo>
                  <a:pt x="4229786" y="4645825"/>
                </a:lnTo>
                <a:lnTo>
                  <a:pt x="4237393" y="4655705"/>
                </a:lnTo>
                <a:lnTo>
                  <a:pt x="4247210" y="4663325"/>
                </a:lnTo>
                <a:lnTo>
                  <a:pt x="3818712" y="5091823"/>
                </a:lnTo>
                <a:lnTo>
                  <a:pt x="3286671" y="5091823"/>
                </a:lnTo>
                <a:lnTo>
                  <a:pt x="2866631" y="5511863"/>
                </a:lnTo>
                <a:lnTo>
                  <a:pt x="2880309" y="5525541"/>
                </a:lnTo>
                <a:lnTo>
                  <a:pt x="3295129" y="5110708"/>
                </a:lnTo>
                <a:lnTo>
                  <a:pt x="3827170" y="5110708"/>
                </a:lnTo>
                <a:lnTo>
                  <a:pt x="4268038" y="4669841"/>
                </a:lnTo>
                <a:lnTo>
                  <a:pt x="4272597" y="4669841"/>
                </a:lnTo>
                <a:lnTo>
                  <a:pt x="4291876" y="4665954"/>
                </a:lnTo>
                <a:lnTo>
                  <a:pt x="4307598" y="4655350"/>
                </a:lnTo>
                <a:lnTo>
                  <a:pt x="4318203" y="4639627"/>
                </a:lnTo>
                <a:lnTo>
                  <a:pt x="4322089" y="4620349"/>
                </a:lnTo>
                <a:close/>
              </a:path>
            </a:pathLst>
          </a:custGeom>
          <a:solidFill>
            <a:srgbClr val="009487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523723" y="379856"/>
            <a:ext cx="4322445" cy="9527540"/>
          </a:xfrm>
          <a:custGeom>
            <a:avLst/>
            <a:gdLst/>
            <a:ahLst/>
            <a:cxnLst/>
            <a:rect l="l" t="t" r="r" b="b"/>
            <a:pathLst>
              <a:path w="4322444" h="9527540">
                <a:moveTo>
                  <a:pt x="1098588" y="4012768"/>
                </a:moveTo>
                <a:lnTo>
                  <a:pt x="1084910" y="3998442"/>
                </a:lnTo>
                <a:lnTo>
                  <a:pt x="580224" y="4503128"/>
                </a:lnTo>
                <a:lnTo>
                  <a:pt x="580224" y="5844629"/>
                </a:lnTo>
                <a:lnTo>
                  <a:pt x="961186" y="6225591"/>
                </a:lnTo>
                <a:lnTo>
                  <a:pt x="961186" y="7267524"/>
                </a:lnTo>
                <a:lnTo>
                  <a:pt x="980719" y="7267524"/>
                </a:lnTo>
                <a:lnTo>
                  <a:pt x="980719" y="6217780"/>
                </a:lnTo>
                <a:lnTo>
                  <a:pt x="599757" y="5836158"/>
                </a:lnTo>
                <a:lnTo>
                  <a:pt x="599757" y="4511599"/>
                </a:lnTo>
                <a:lnTo>
                  <a:pt x="1098588" y="4012768"/>
                </a:lnTo>
                <a:close/>
              </a:path>
              <a:path w="4322444" h="9527540">
                <a:moveTo>
                  <a:pt x="1288097" y="4247210"/>
                </a:moveTo>
                <a:lnTo>
                  <a:pt x="1284325" y="4228795"/>
                </a:lnTo>
                <a:lnTo>
                  <a:pt x="1274089" y="4213669"/>
                </a:lnTo>
                <a:lnTo>
                  <a:pt x="1258976" y="4203433"/>
                </a:lnTo>
                <a:lnTo>
                  <a:pt x="1240548" y="4199661"/>
                </a:lnTo>
                <a:lnTo>
                  <a:pt x="1222133" y="4203433"/>
                </a:lnTo>
                <a:lnTo>
                  <a:pt x="1207020" y="4213669"/>
                </a:lnTo>
                <a:lnTo>
                  <a:pt x="1196784" y="4228795"/>
                </a:lnTo>
                <a:lnTo>
                  <a:pt x="1193012" y="4247210"/>
                </a:lnTo>
                <a:lnTo>
                  <a:pt x="1193507" y="4254297"/>
                </a:lnTo>
                <a:lnTo>
                  <a:pt x="1194968" y="4260964"/>
                </a:lnTo>
                <a:lnTo>
                  <a:pt x="1197406" y="4267263"/>
                </a:lnTo>
                <a:lnTo>
                  <a:pt x="1200835" y="4273258"/>
                </a:lnTo>
                <a:lnTo>
                  <a:pt x="830935" y="4643145"/>
                </a:lnTo>
                <a:lnTo>
                  <a:pt x="830935" y="5100294"/>
                </a:lnTo>
                <a:lnTo>
                  <a:pt x="815975" y="5106340"/>
                </a:lnTo>
                <a:lnTo>
                  <a:pt x="803998" y="5116906"/>
                </a:lnTo>
                <a:lnTo>
                  <a:pt x="796048" y="5130876"/>
                </a:lnTo>
                <a:lnTo>
                  <a:pt x="793165" y="5147183"/>
                </a:lnTo>
                <a:lnTo>
                  <a:pt x="796937" y="5165598"/>
                </a:lnTo>
                <a:lnTo>
                  <a:pt x="807173" y="5180723"/>
                </a:lnTo>
                <a:lnTo>
                  <a:pt x="822286" y="5190960"/>
                </a:lnTo>
                <a:lnTo>
                  <a:pt x="840714" y="5194719"/>
                </a:lnTo>
                <a:lnTo>
                  <a:pt x="859129" y="5190960"/>
                </a:lnTo>
                <a:lnTo>
                  <a:pt x="874242" y="5180723"/>
                </a:lnTo>
                <a:lnTo>
                  <a:pt x="884478" y="5165598"/>
                </a:lnTo>
                <a:lnTo>
                  <a:pt x="888250" y="5147183"/>
                </a:lnTo>
                <a:lnTo>
                  <a:pt x="885355" y="5130876"/>
                </a:lnTo>
                <a:lnTo>
                  <a:pt x="877341" y="5116906"/>
                </a:lnTo>
                <a:lnTo>
                  <a:pt x="865174" y="5106340"/>
                </a:lnTo>
                <a:lnTo>
                  <a:pt x="849820" y="5100294"/>
                </a:lnTo>
                <a:lnTo>
                  <a:pt x="849820" y="4651603"/>
                </a:lnTo>
                <a:lnTo>
                  <a:pt x="1214501" y="4286936"/>
                </a:lnTo>
                <a:lnTo>
                  <a:pt x="1220228" y="4290352"/>
                </a:lnTo>
                <a:lnTo>
                  <a:pt x="1226553" y="4292790"/>
                </a:lnTo>
                <a:lnTo>
                  <a:pt x="1233373" y="4294251"/>
                </a:lnTo>
                <a:lnTo>
                  <a:pt x="1240548" y="4294746"/>
                </a:lnTo>
                <a:lnTo>
                  <a:pt x="1258976" y="4290974"/>
                </a:lnTo>
                <a:lnTo>
                  <a:pt x="1274089" y="4280738"/>
                </a:lnTo>
                <a:lnTo>
                  <a:pt x="1284325" y="4265625"/>
                </a:lnTo>
                <a:lnTo>
                  <a:pt x="1288097" y="4247210"/>
                </a:lnTo>
                <a:close/>
              </a:path>
              <a:path w="4322444" h="9527540">
                <a:moveTo>
                  <a:pt x="1497787" y="2690812"/>
                </a:moveTo>
                <a:lnTo>
                  <a:pt x="1494015" y="2672397"/>
                </a:lnTo>
                <a:lnTo>
                  <a:pt x="1483779" y="2657271"/>
                </a:lnTo>
                <a:lnTo>
                  <a:pt x="1468666" y="2647035"/>
                </a:lnTo>
                <a:lnTo>
                  <a:pt x="1450238" y="2643276"/>
                </a:lnTo>
                <a:lnTo>
                  <a:pt x="1431823" y="2647035"/>
                </a:lnTo>
                <a:lnTo>
                  <a:pt x="1416710" y="2657271"/>
                </a:lnTo>
                <a:lnTo>
                  <a:pt x="1406474" y="2672397"/>
                </a:lnTo>
                <a:lnTo>
                  <a:pt x="1402702" y="2690812"/>
                </a:lnTo>
                <a:lnTo>
                  <a:pt x="1403197" y="2697899"/>
                </a:lnTo>
                <a:lnTo>
                  <a:pt x="1404658" y="2704566"/>
                </a:lnTo>
                <a:lnTo>
                  <a:pt x="1407096" y="2710865"/>
                </a:lnTo>
                <a:lnTo>
                  <a:pt x="1410525" y="2716860"/>
                </a:lnTo>
                <a:lnTo>
                  <a:pt x="958583" y="3168802"/>
                </a:lnTo>
                <a:lnTo>
                  <a:pt x="958583" y="3909872"/>
                </a:lnTo>
                <a:lnTo>
                  <a:pt x="590638" y="4277817"/>
                </a:lnTo>
                <a:lnTo>
                  <a:pt x="267639" y="4277817"/>
                </a:lnTo>
                <a:lnTo>
                  <a:pt x="261594" y="4262844"/>
                </a:lnTo>
                <a:lnTo>
                  <a:pt x="251040" y="4250868"/>
                </a:lnTo>
                <a:lnTo>
                  <a:pt x="237058" y="4242917"/>
                </a:lnTo>
                <a:lnTo>
                  <a:pt x="220751" y="4240047"/>
                </a:lnTo>
                <a:lnTo>
                  <a:pt x="202323" y="4243819"/>
                </a:lnTo>
                <a:lnTo>
                  <a:pt x="187134" y="4254131"/>
                </a:lnTo>
                <a:lnTo>
                  <a:pt x="176707" y="4269435"/>
                </a:lnTo>
                <a:lnTo>
                  <a:pt x="172567" y="4288231"/>
                </a:lnTo>
                <a:lnTo>
                  <a:pt x="176326" y="4306646"/>
                </a:lnTo>
                <a:lnTo>
                  <a:pt x="186563" y="4321772"/>
                </a:lnTo>
                <a:lnTo>
                  <a:pt x="201688" y="4332008"/>
                </a:lnTo>
                <a:lnTo>
                  <a:pt x="220103" y="4335767"/>
                </a:lnTo>
                <a:lnTo>
                  <a:pt x="236677" y="4332897"/>
                </a:lnTo>
                <a:lnTo>
                  <a:pt x="250634" y="4324947"/>
                </a:lnTo>
                <a:lnTo>
                  <a:pt x="261035" y="4312971"/>
                </a:lnTo>
                <a:lnTo>
                  <a:pt x="266992" y="4297997"/>
                </a:lnTo>
                <a:lnTo>
                  <a:pt x="597801" y="4297997"/>
                </a:lnTo>
                <a:lnTo>
                  <a:pt x="977468" y="3918343"/>
                </a:lnTo>
                <a:lnTo>
                  <a:pt x="977468" y="3177260"/>
                </a:lnTo>
                <a:lnTo>
                  <a:pt x="1424190" y="2730538"/>
                </a:lnTo>
                <a:lnTo>
                  <a:pt x="1429918" y="2733954"/>
                </a:lnTo>
                <a:lnTo>
                  <a:pt x="1436243" y="2736392"/>
                </a:lnTo>
                <a:lnTo>
                  <a:pt x="1443062" y="2737866"/>
                </a:lnTo>
                <a:lnTo>
                  <a:pt x="1450238" y="2738348"/>
                </a:lnTo>
                <a:lnTo>
                  <a:pt x="1468666" y="2734589"/>
                </a:lnTo>
                <a:lnTo>
                  <a:pt x="1483779" y="2724353"/>
                </a:lnTo>
                <a:lnTo>
                  <a:pt x="1494015" y="2709227"/>
                </a:lnTo>
                <a:lnTo>
                  <a:pt x="1497787" y="2690812"/>
                </a:lnTo>
                <a:close/>
              </a:path>
              <a:path w="4322444" h="9527540">
                <a:moveTo>
                  <a:pt x="1508201" y="2965627"/>
                </a:moveTo>
                <a:lnTo>
                  <a:pt x="1503629" y="2943098"/>
                </a:lnTo>
                <a:lnTo>
                  <a:pt x="1491183" y="2924670"/>
                </a:lnTo>
                <a:lnTo>
                  <a:pt x="1472768" y="2912237"/>
                </a:lnTo>
                <a:lnTo>
                  <a:pt x="1450238" y="2907665"/>
                </a:lnTo>
                <a:lnTo>
                  <a:pt x="1427721" y="2912237"/>
                </a:lnTo>
                <a:lnTo>
                  <a:pt x="1409293" y="2924670"/>
                </a:lnTo>
                <a:lnTo>
                  <a:pt x="1396860" y="2943098"/>
                </a:lnTo>
                <a:lnTo>
                  <a:pt x="1392288" y="2965627"/>
                </a:lnTo>
                <a:lnTo>
                  <a:pt x="1395412" y="2984627"/>
                </a:lnTo>
                <a:lnTo>
                  <a:pt x="1404086" y="3000946"/>
                </a:lnTo>
                <a:lnTo>
                  <a:pt x="1417281" y="3013608"/>
                </a:lnTo>
                <a:lnTo>
                  <a:pt x="1433969" y="3021622"/>
                </a:lnTo>
                <a:lnTo>
                  <a:pt x="1433969" y="3846055"/>
                </a:lnTo>
                <a:lnTo>
                  <a:pt x="716330" y="4563694"/>
                </a:lnTo>
                <a:lnTo>
                  <a:pt x="716330" y="5490375"/>
                </a:lnTo>
                <a:lnTo>
                  <a:pt x="1376006" y="6150051"/>
                </a:lnTo>
                <a:lnTo>
                  <a:pt x="1376006" y="7018109"/>
                </a:lnTo>
                <a:lnTo>
                  <a:pt x="1359331" y="7026135"/>
                </a:lnTo>
                <a:lnTo>
                  <a:pt x="1346136" y="7038784"/>
                </a:lnTo>
                <a:lnTo>
                  <a:pt x="1337449" y="7055117"/>
                </a:lnTo>
                <a:lnTo>
                  <a:pt x="1334325" y="7074116"/>
                </a:lnTo>
                <a:lnTo>
                  <a:pt x="1338897" y="7096633"/>
                </a:lnTo>
                <a:lnTo>
                  <a:pt x="1351343" y="7115061"/>
                </a:lnTo>
                <a:lnTo>
                  <a:pt x="1369771" y="7127507"/>
                </a:lnTo>
                <a:lnTo>
                  <a:pt x="1392288" y="7132079"/>
                </a:lnTo>
                <a:lnTo>
                  <a:pt x="1414805" y="7127507"/>
                </a:lnTo>
                <a:lnTo>
                  <a:pt x="1433233" y="7115061"/>
                </a:lnTo>
                <a:lnTo>
                  <a:pt x="1445679" y="7096633"/>
                </a:lnTo>
                <a:lnTo>
                  <a:pt x="1450238" y="7074116"/>
                </a:lnTo>
                <a:lnTo>
                  <a:pt x="1447126" y="7055117"/>
                </a:lnTo>
                <a:lnTo>
                  <a:pt x="1438440" y="7038784"/>
                </a:lnTo>
                <a:lnTo>
                  <a:pt x="1425244" y="7026135"/>
                </a:lnTo>
                <a:lnTo>
                  <a:pt x="1408569" y="7018109"/>
                </a:lnTo>
                <a:lnTo>
                  <a:pt x="1408569" y="6136373"/>
                </a:lnTo>
                <a:lnTo>
                  <a:pt x="748893" y="5476697"/>
                </a:lnTo>
                <a:lnTo>
                  <a:pt x="748893" y="4576724"/>
                </a:lnTo>
                <a:lnTo>
                  <a:pt x="1466519" y="3859085"/>
                </a:lnTo>
                <a:lnTo>
                  <a:pt x="1466519" y="3021622"/>
                </a:lnTo>
                <a:lnTo>
                  <a:pt x="1483207" y="3013608"/>
                </a:lnTo>
                <a:lnTo>
                  <a:pt x="1496402" y="3000946"/>
                </a:lnTo>
                <a:lnTo>
                  <a:pt x="1505077" y="2984627"/>
                </a:lnTo>
                <a:lnTo>
                  <a:pt x="1508201" y="2965627"/>
                </a:lnTo>
                <a:close/>
              </a:path>
              <a:path w="4322444" h="9527540">
                <a:moveTo>
                  <a:pt x="1631276" y="7471359"/>
                </a:moveTo>
                <a:lnTo>
                  <a:pt x="1628406" y="7454786"/>
                </a:lnTo>
                <a:lnTo>
                  <a:pt x="1620456" y="7440828"/>
                </a:lnTo>
                <a:lnTo>
                  <a:pt x="1608480" y="7430427"/>
                </a:lnTo>
                <a:lnTo>
                  <a:pt x="1593507" y="7424471"/>
                </a:lnTo>
                <a:lnTo>
                  <a:pt x="1593507" y="5826391"/>
                </a:lnTo>
                <a:lnTo>
                  <a:pt x="1357769" y="5590654"/>
                </a:lnTo>
                <a:lnTo>
                  <a:pt x="1361186" y="5584939"/>
                </a:lnTo>
                <a:lnTo>
                  <a:pt x="1363637" y="5578614"/>
                </a:lnTo>
                <a:lnTo>
                  <a:pt x="1365097" y="5571795"/>
                </a:lnTo>
                <a:lnTo>
                  <a:pt x="1365592" y="5564606"/>
                </a:lnTo>
                <a:lnTo>
                  <a:pt x="1361821" y="5546191"/>
                </a:lnTo>
                <a:lnTo>
                  <a:pt x="1351584" y="5531066"/>
                </a:lnTo>
                <a:lnTo>
                  <a:pt x="1336471" y="5520829"/>
                </a:lnTo>
                <a:lnTo>
                  <a:pt x="1318044" y="5517070"/>
                </a:lnTo>
                <a:lnTo>
                  <a:pt x="1299629" y="5520829"/>
                </a:lnTo>
                <a:lnTo>
                  <a:pt x="1284516" y="5531066"/>
                </a:lnTo>
                <a:lnTo>
                  <a:pt x="1274279" y="5546191"/>
                </a:lnTo>
                <a:lnTo>
                  <a:pt x="1270508" y="5564606"/>
                </a:lnTo>
                <a:lnTo>
                  <a:pt x="1274279" y="5583021"/>
                </a:lnTo>
                <a:lnTo>
                  <a:pt x="1284516" y="5598147"/>
                </a:lnTo>
                <a:lnTo>
                  <a:pt x="1299629" y="5608383"/>
                </a:lnTo>
                <a:lnTo>
                  <a:pt x="1318044" y="5612142"/>
                </a:lnTo>
                <a:lnTo>
                  <a:pt x="1325143" y="5611660"/>
                </a:lnTo>
                <a:lnTo>
                  <a:pt x="1331810" y="5610199"/>
                </a:lnTo>
                <a:lnTo>
                  <a:pt x="1338097" y="5607748"/>
                </a:lnTo>
                <a:lnTo>
                  <a:pt x="1344091" y="5604332"/>
                </a:lnTo>
                <a:lnTo>
                  <a:pt x="1573974" y="5834215"/>
                </a:lnTo>
                <a:lnTo>
                  <a:pt x="1573974" y="7424471"/>
                </a:lnTo>
                <a:lnTo>
                  <a:pt x="1559001" y="7430516"/>
                </a:lnTo>
                <a:lnTo>
                  <a:pt x="1547025" y="7441082"/>
                </a:lnTo>
                <a:lnTo>
                  <a:pt x="1539087" y="7455052"/>
                </a:lnTo>
                <a:lnTo>
                  <a:pt x="1536204" y="7471359"/>
                </a:lnTo>
                <a:lnTo>
                  <a:pt x="1539963" y="7489774"/>
                </a:lnTo>
                <a:lnTo>
                  <a:pt x="1550200" y="7504900"/>
                </a:lnTo>
                <a:lnTo>
                  <a:pt x="1565325" y="7515136"/>
                </a:lnTo>
                <a:lnTo>
                  <a:pt x="1583740" y="7518895"/>
                </a:lnTo>
                <a:lnTo>
                  <a:pt x="1602155" y="7515136"/>
                </a:lnTo>
                <a:lnTo>
                  <a:pt x="1617281" y="7504900"/>
                </a:lnTo>
                <a:lnTo>
                  <a:pt x="1627517" y="7489774"/>
                </a:lnTo>
                <a:lnTo>
                  <a:pt x="1631276" y="7471359"/>
                </a:lnTo>
                <a:close/>
              </a:path>
              <a:path w="4322444" h="9527540">
                <a:moveTo>
                  <a:pt x="1848789" y="7015505"/>
                </a:moveTo>
                <a:lnTo>
                  <a:pt x="1845106" y="6995109"/>
                </a:lnTo>
                <a:lnTo>
                  <a:pt x="1834946" y="6977824"/>
                </a:lnTo>
                <a:lnTo>
                  <a:pt x="1819668" y="6965048"/>
                </a:lnTo>
                <a:lnTo>
                  <a:pt x="1800593" y="6958203"/>
                </a:lnTo>
                <a:lnTo>
                  <a:pt x="1800593" y="2073465"/>
                </a:lnTo>
                <a:lnTo>
                  <a:pt x="1593507" y="1867027"/>
                </a:lnTo>
                <a:lnTo>
                  <a:pt x="1593507" y="917562"/>
                </a:lnTo>
                <a:lnTo>
                  <a:pt x="1573974" y="917562"/>
                </a:lnTo>
                <a:lnTo>
                  <a:pt x="1573974" y="1847494"/>
                </a:lnTo>
                <a:lnTo>
                  <a:pt x="1460017" y="1733524"/>
                </a:lnTo>
                <a:lnTo>
                  <a:pt x="1460017" y="342544"/>
                </a:lnTo>
                <a:lnTo>
                  <a:pt x="1298511" y="181038"/>
                </a:lnTo>
                <a:lnTo>
                  <a:pt x="1298511" y="0"/>
                </a:lnTo>
                <a:lnTo>
                  <a:pt x="1278978" y="0"/>
                </a:lnTo>
                <a:lnTo>
                  <a:pt x="1278978" y="189509"/>
                </a:lnTo>
                <a:lnTo>
                  <a:pt x="1440472" y="351002"/>
                </a:lnTo>
                <a:lnTo>
                  <a:pt x="1440472" y="1714639"/>
                </a:lnTo>
                <a:lnTo>
                  <a:pt x="1256830" y="1530997"/>
                </a:lnTo>
                <a:lnTo>
                  <a:pt x="1256830" y="817270"/>
                </a:lnTo>
                <a:lnTo>
                  <a:pt x="1273505" y="809256"/>
                </a:lnTo>
                <a:lnTo>
                  <a:pt x="1286713" y="796594"/>
                </a:lnTo>
                <a:lnTo>
                  <a:pt x="1295387" y="780275"/>
                </a:lnTo>
                <a:lnTo>
                  <a:pt x="1298511" y="761276"/>
                </a:lnTo>
                <a:lnTo>
                  <a:pt x="1293939" y="738746"/>
                </a:lnTo>
                <a:lnTo>
                  <a:pt x="1281493" y="720318"/>
                </a:lnTo>
                <a:lnTo>
                  <a:pt x="1263065" y="707885"/>
                </a:lnTo>
                <a:lnTo>
                  <a:pt x="1240548" y="703313"/>
                </a:lnTo>
                <a:lnTo>
                  <a:pt x="1218031" y="707885"/>
                </a:lnTo>
                <a:lnTo>
                  <a:pt x="1199603" y="720318"/>
                </a:lnTo>
                <a:lnTo>
                  <a:pt x="1187170" y="738746"/>
                </a:lnTo>
                <a:lnTo>
                  <a:pt x="1182598" y="761276"/>
                </a:lnTo>
                <a:lnTo>
                  <a:pt x="1185722" y="780275"/>
                </a:lnTo>
                <a:lnTo>
                  <a:pt x="1194396" y="796594"/>
                </a:lnTo>
                <a:lnTo>
                  <a:pt x="1207592" y="809256"/>
                </a:lnTo>
                <a:lnTo>
                  <a:pt x="1224280" y="817270"/>
                </a:lnTo>
                <a:lnTo>
                  <a:pt x="1224280" y="1498447"/>
                </a:lnTo>
                <a:lnTo>
                  <a:pt x="926668" y="1200835"/>
                </a:lnTo>
                <a:lnTo>
                  <a:pt x="926668" y="339940"/>
                </a:lnTo>
                <a:lnTo>
                  <a:pt x="945743" y="333082"/>
                </a:lnTo>
                <a:lnTo>
                  <a:pt x="961021" y="320319"/>
                </a:lnTo>
                <a:lnTo>
                  <a:pt x="971181" y="303034"/>
                </a:lnTo>
                <a:lnTo>
                  <a:pt x="974864" y="282625"/>
                </a:lnTo>
                <a:lnTo>
                  <a:pt x="970292" y="260108"/>
                </a:lnTo>
                <a:lnTo>
                  <a:pt x="957846" y="241681"/>
                </a:lnTo>
                <a:lnTo>
                  <a:pt x="939419" y="229235"/>
                </a:lnTo>
                <a:lnTo>
                  <a:pt x="916901" y="224675"/>
                </a:lnTo>
                <a:lnTo>
                  <a:pt x="894384" y="229235"/>
                </a:lnTo>
                <a:lnTo>
                  <a:pt x="875957" y="241681"/>
                </a:lnTo>
                <a:lnTo>
                  <a:pt x="863511" y="260108"/>
                </a:lnTo>
                <a:lnTo>
                  <a:pt x="858939" y="282625"/>
                </a:lnTo>
                <a:lnTo>
                  <a:pt x="862622" y="303034"/>
                </a:lnTo>
                <a:lnTo>
                  <a:pt x="872782" y="320319"/>
                </a:lnTo>
                <a:lnTo>
                  <a:pt x="888060" y="333082"/>
                </a:lnTo>
                <a:lnTo>
                  <a:pt x="907135" y="339940"/>
                </a:lnTo>
                <a:lnTo>
                  <a:pt x="907135" y="1208659"/>
                </a:lnTo>
                <a:lnTo>
                  <a:pt x="1224280" y="1525790"/>
                </a:lnTo>
                <a:lnTo>
                  <a:pt x="1224280" y="2246033"/>
                </a:lnTo>
                <a:lnTo>
                  <a:pt x="421335" y="3048978"/>
                </a:lnTo>
                <a:lnTo>
                  <a:pt x="421335" y="3338766"/>
                </a:lnTo>
                <a:lnTo>
                  <a:pt x="404647" y="3346780"/>
                </a:lnTo>
                <a:lnTo>
                  <a:pt x="391452" y="3359442"/>
                </a:lnTo>
                <a:lnTo>
                  <a:pt x="382778" y="3375761"/>
                </a:lnTo>
                <a:lnTo>
                  <a:pt x="379653" y="3394773"/>
                </a:lnTo>
                <a:lnTo>
                  <a:pt x="384225" y="3417290"/>
                </a:lnTo>
                <a:lnTo>
                  <a:pt x="396659" y="3435718"/>
                </a:lnTo>
                <a:lnTo>
                  <a:pt x="415086" y="3448164"/>
                </a:lnTo>
                <a:lnTo>
                  <a:pt x="437603" y="3452723"/>
                </a:lnTo>
                <a:lnTo>
                  <a:pt x="460133" y="3448164"/>
                </a:lnTo>
                <a:lnTo>
                  <a:pt x="478548" y="3435718"/>
                </a:lnTo>
                <a:lnTo>
                  <a:pt x="490994" y="3417290"/>
                </a:lnTo>
                <a:lnTo>
                  <a:pt x="495566" y="3394773"/>
                </a:lnTo>
                <a:lnTo>
                  <a:pt x="492442" y="3375761"/>
                </a:lnTo>
                <a:lnTo>
                  <a:pt x="483768" y="3359442"/>
                </a:lnTo>
                <a:lnTo>
                  <a:pt x="470573" y="3346780"/>
                </a:lnTo>
                <a:lnTo>
                  <a:pt x="453885" y="3338766"/>
                </a:lnTo>
                <a:lnTo>
                  <a:pt x="453885" y="3062655"/>
                </a:lnTo>
                <a:lnTo>
                  <a:pt x="1256830" y="2259711"/>
                </a:lnTo>
                <a:lnTo>
                  <a:pt x="1256830" y="1558353"/>
                </a:lnTo>
                <a:lnTo>
                  <a:pt x="1440472" y="1741995"/>
                </a:lnTo>
                <a:lnTo>
                  <a:pt x="1440472" y="2438793"/>
                </a:lnTo>
                <a:lnTo>
                  <a:pt x="804887" y="3074378"/>
                </a:lnTo>
                <a:lnTo>
                  <a:pt x="804887" y="3362210"/>
                </a:lnTo>
                <a:lnTo>
                  <a:pt x="543102" y="3623995"/>
                </a:lnTo>
                <a:lnTo>
                  <a:pt x="222059" y="3623995"/>
                </a:lnTo>
                <a:lnTo>
                  <a:pt x="0" y="3846055"/>
                </a:lnTo>
                <a:lnTo>
                  <a:pt x="13665" y="3859733"/>
                </a:lnTo>
                <a:lnTo>
                  <a:pt x="229870" y="3643528"/>
                </a:lnTo>
                <a:lnTo>
                  <a:pt x="550926" y="3643528"/>
                </a:lnTo>
                <a:lnTo>
                  <a:pt x="824433" y="3370021"/>
                </a:lnTo>
                <a:lnTo>
                  <a:pt x="824433" y="3081540"/>
                </a:lnTo>
                <a:lnTo>
                  <a:pt x="1460017" y="2445956"/>
                </a:lnTo>
                <a:lnTo>
                  <a:pt x="1460017" y="1760880"/>
                </a:lnTo>
                <a:lnTo>
                  <a:pt x="1573974" y="1874837"/>
                </a:lnTo>
                <a:lnTo>
                  <a:pt x="1573974" y="5048847"/>
                </a:lnTo>
                <a:lnTo>
                  <a:pt x="1117473" y="5505348"/>
                </a:lnTo>
                <a:lnTo>
                  <a:pt x="1111758" y="5501932"/>
                </a:lnTo>
                <a:lnTo>
                  <a:pt x="1105433" y="5499493"/>
                </a:lnTo>
                <a:lnTo>
                  <a:pt x="1098613" y="5498020"/>
                </a:lnTo>
                <a:lnTo>
                  <a:pt x="1091425" y="5497538"/>
                </a:lnTo>
                <a:lnTo>
                  <a:pt x="1073010" y="5501297"/>
                </a:lnTo>
                <a:lnTo>
                  <a:pt x="1057884" y="5511533"/>
                </a:lnTo>
                <a:lnTo>
                  <a:pt x="1047648" y="5526659"/>
                </a:lnTo>
                <a:lnTo>
                  <a:pt x="1043889" y="5545074"/>
                </a:lnTo>
                <a:lnTo>
                  <a:pt x="1047648" y="5563489"/>
                </a:lnTo>
                <a:lnTo>
                  <a:pt x="1057884" y="5578614"/>
                </a:lnTo>
                <a:lnTo>
                  <a:pt x="1073010" y="5588851"/>
                </a:lnTo>
                <a:lnTo>
                  <a:pt x="1091425" y="5592610"/>
                </a:lnTo>
                <a:lnTo>
                  <a:pt x="1109840" y="5588851"/>
                </a:lnTo>
                <a:lnTo>
                  <a:pt x="1124966" y="5578614"/>
                </a:lnTo>
                <a:lnTo>
                  <a:pt x="1135202" y="5563489"/>
                </a:lnTo>
                <a:lnTo>
                  <a:pt x="1138961" y="5545074"/>
                </a:lnTo>
                <a:lnTo>
                  <a:pt x="1138478" y="5537974"/>
                </a:lnTo>
                <a:lnTo>
                  <a:pt x="1137005" y="5531320"/>
                </a:lnTo>
                <a:lnTo>
                  <a:pt x="1134567" y="5525020"/>
                </a:lnTo>
                <a:lnTo>
                  <a:pt x="1131150" y="5519026"/>
                </a:lnTo>
                <a:lnTo>
                  <a:pt x="1593507" y="5056657"/>
                </a:lnTo>
                <a:lnTo>
                  <a:pt x="1593507" y="1893722"/>
                </a:lnTo>
                <a:lnTo>
                  <a:pt x="1781060" y="2081276"/>
                </a:lnTo>
                <a:lnTo>
                  <a:pt x="1781060" y="6958203"/>
                </a:lnTo>
                <a:lnTo>
                  <a:pt x="1761998" y="6965048"/>
                </a:lnTo>
                <a:lnTo>
                  <a:pt x="1746707" y="6977824"/>
                </a:lnTo>
                <a:lnTo>
                  <a:pt x="1736559" y="6995109"/>
                </a:lnTo>
                <a:lnTo>
                  <a:pt x="1732864" y="7015505"/>
                </a:lnTo>
                <a:lnTo>
                  <a:pt x="1737436" y="7038022"/>
                </a:lnTo>
                <a:lnTo>
                  <a:pt x="1749882" y="7056450"/>
                </a:lnTo>
                <a:lnTo>
                  <a:pt x="1768309" y="7068896"/>
                </a:lnTo>
                <a:lnTo>
                  <a:pt x="1790827" y="7073468"/>
                </a:lnTo>
                <a:lnTo>
                  <a:pt x="1813344" y="7068896"/>
                </a:lnTo>
                <a:lnTo>
                  <a:pt x="1831771" y="7056450"/>
                </a:lnTo>
                <a:lnTo>
                  <a:pt x="1844217" y="7038022"/>
                </a:lnTo>
                <a:lnTo>
                  <a:pt x="1848789" y="7015505"/>
                </a:lnTo>
                <a:close/>
              </a:path>
              <a:path w="4322444" h="9527540">
                <a:moveTo>
                  <a:pt x="2256447" y="6510820"/>
                </a:moveTo>
                <a:lnTo>
                  <a:pt x="1962099" y="6217120"/>
                </a:lnTo>
                <a:lnTo>
                  <a:pt x="1962099" y="1443088"/>
                </a:lnTo>
                <a:lnTo>
                  <a:pt x="1799945" y="1280934"/>
                </a:lnTo>
                <a:lnTo>
                  <a:pt x="1799945" y="81407"/>
                </a:lnTo>
                <a:lnTo>
                  <a:pt x="1780413" y="81407"/>
                </a:lnTo>
                <a:lnTo>
                  <a:pt x="1780413" y="1288745"/>
                </a:lnTo>
                <a:lnTo>
                  <a:pt x="1942566" y="1451559"/>
                </a:lnTo>
                <a:lnTo>
                  <a:pt x="1942566" y="6224943"/>
                </a:lnTo>
                <a:lnTo>
                  <a:pt x="2242121" y="6524498"/>
                </a:lnTo>
                <a:lnTo>
                  <a:pt x="2256447" y="6510820"/>
                </a:lnTo>
                <a:close/>
              </a:path>
              <a:path w="4322444" h="9527540">
                <a:moveTo>
                  <a:pt x="3487229" y="6676872"/>
                </a:moveTo>
                <a:lnTo>
                  <a:pt x="3483343" y="6657607"/>
                </a:lnTo>
                <a:lnTo>
                  <a:pt x="3472751" y="6641871"/>
                </a:lnTo>
                <a:lnTo>
                  <a:pt x="3457016" y="6631279"/>
                </a:lnTo>
                <a:lnTo>
                  <a:pt x="3437737" y="6627381"/>
                </a:lnTo>
                <a:lnTo>
                  <a:pt x="3430168" y="6627977"/>
                </a:lnTo>
                <a:lnTo>
                  <a:pt x="3423094" y="6629667"/>
                </a:lnTo>
                <a:lnTo>
                  <a:pt x="3416503" y="6632334"/>
                </a:lnTo>
                <a:lnTo>
                  <a:pt x="3410394" y="6635851"/>
                </a:lnTo>
                <a:lnTo>
                  <a:pt x="2964307" y="6190424"/>
                </a:lnTo>
                <a:lnTo>
                  <a:pt x="2964307" y="5320398"/>
                </a:lnTo>
                <a:lnTo>
                  <a:pt x="3185718" y="5541810"/>
                </a:lnTo>
                <a:lnTo>
                  <a:pt x="3185718" y="5892165"/>
                </a:lnTo>
                <a:lnTo>
                  <a:pt x="3375228" y="6081674"/>
                </a:lnTo>
                <a:lnTo>
                  <a:pt x="3371710" y="6087872"/>
                </a:lnTo>
                <a:lnTo>
                  <a:pt x="3369043" y="6094615"/>
                </a:lnTo>
                <a:lnTo>
                  <a:pt x="3367354" y="6101727"/>
                </a:lnTo>
                <a:lnTo>
                  <a:pt x="3366757" y="6109017"/>
                </a:lnTo>
                <a:lnTo>
                  <a:pt x="3370643" y="6128296"/>
                </a:lnTo>
                <a:lnTo>
                  <a:pt x="3381248" y="6144018"/>
                </a:lnTo>
                <a:lnTo>
                  <a:pt x="3396983" y="6154623"/>
                </a:lnTo>
                <a:lnTo>
                  <a:pt x="3416249" y="6158509"/>
                </a:lnTo>
                <a:lnTo>
                  <a:pt x="3435527" y="6154623"/>
                </a:lnTo>
                <a:lnTo>
                  <a:pt x="3451250" y="6144018"/>
                </a:lnTo>
                <a:lnTo>
                  <a:pt x="3461855" y="6128296"/>
                </a:lnTo>
                <a:lnTo>
                  <a:pt x="3465741" y="6109017"/>
                </a:lnTo>
                <a:lnTo>
                  <a:pt x="3461855" y="6089751"/>
                </a:lnTo>
                <a:lnTo>
                  <a:pt x="3451250" y="6074016"/>
                </a:lnTo>
                <a:lnTo>
                  <a:pt x="3435527" y="6063412"/>
                </a:lnTo>
                <a:lnTo>
                  <a:pt x="3416249" y="6059525"/>
                </a:lnTo>
                <a:lnTo>
                  <a:pt x="3408680" y="6060122"/>
                </a:lnTo>
                <a:lnTo>
                  <a:pt x="3401606" y="6061811"/>
                </a:lnTo>
                <a:lnTo>
                  <a:pt x="3395002" y="6064478"/>
                </a:lnTo>
                <a:lnTo>
                  <a:pt x="3388906" y="6067996"/>
                </a:lnTo>
                <a:lnTo>
                  <a:pt x="3205264" y="5884354"/>
                </a:lnTo>
                <a:lnTo>
                  <a:pt x="3205264" y="5533999"/>
                </a:lnTo>
                <a:lnTo>
                  <a:pt x="2964307" y="5293055"/>
                </a:lnTo>
                <a:lnTo>
                  <a:pt x="2964307" y="4634674"/>
                </a:lnTo>
                <a:lnTo>
                  <a:pt x="2388641" y="4059009"/>
                </a:lnTo>
                <a:lnTo>
                  <a:pt x="2392159" y="4052811"/>
                </a:lnTo>
                <a:lnTo>
                  <a:pt x="2394826" y="4046067"/>
                </a:lnTo>
                <a:lnTo>
                  <a:pt x="2396515" y="4038955"/>
                </a:lnTo>
                <a:lnTo>
                  <a:pt x="2397112" y="4031653"/>
                </a:lnTo>
                <a:lnTo>
                  <a:pt x="2393226" y="4012387"/>
                </a:lnTo>
                <a:lnTo>
                  <a:pt x="2382621" y="3996652"/>
                </a:lnTo>
                <a:lnTo>
                  <a:pt x="2366886" y="3986047"/>
                </a:lnTo>
                <a:lnTo>
                  <a:pt x="2347620" y="3982161"/>
                </a:lnTo>
                <a:lnTo>
                  <a:pt x="2328341" y="3986047"/>
                </a:lnTo>
                <a:lnTo>
                  <a:pt x="2312606" y="3996652"/>
                </a:lnTo>
                <a:lnTo>
                  <a:pt x="2302014" y="4012387"/>
                </a:lnTo>
                <a:lnTo>
                  <a:pt x="2298128" y="4031653"/>
                </a:lnTo>
                <a:lnTo>
                  <a:pt x="2302014" y="4050931"/>
                </a:lnTo>
                <a:lnTo>
                  <a:pt x="2312606" y="4066654"/>
                </a:lnTo>
                <a:lnTo>
                  <a:pt x="2328341" y="4077258"/>
                </a:lnTo>
                <a:lnTo>
                  <a:pt x="2347620" y="4081145"/>
                </a:lnTo>
                <a:lnTo>
                  <a:pt x="2355189" y="4080560"/>
                </a:lnTo>
                <a:lnTo>
                  <a:pt x="2362263" y="4078871"/>
                </a:lnTo>
                <a:lnTo>
                  <a:pt x="2368854" y="4076204"/>
                </a:lnTo>
                <a:lnTo>
                  <a:pt x="2374963" y="4072686"/>
                </a:lnTo>
                <a:lnTo>
                  <a:pt x="2945422" y="4643145"/>
                </a:lnTo>
                <a:lnTo>
                  <a:pt x="2945422" y="6198235"/>
                </a:lnTo>
                <a:lnTo>
                  <a:pt x="3396716" y="6649529"/>
                </a:lnTo>
                <a:lnTo>
                  <a:pt x="3393198" y="6655727"/>
                </a:lnTo>
                <a:lnTo>
                  <a:pt x="3390531" y="6662471"/>
                </a:lnTo>
                <a:lnTo>
                  <a:pt x="3388842" y="6669583"/>
                </a:lnTo>
                <a:lnTo>
                  <a:pt x="3388245" y="6676872"/>
                </a:lnTo>
                <a:lnTo>
                  <a:pt x="3392132" y="6696151"/>
                </a:lnTo>
                <a:lnTo>
                  <a:pt x="3402736" y="6711886"/>
                </a:lnTo>
                <a:lnTo>
                  <a:pt x="3418471" y="6722478"/>
                </a:lnTo>
                <a:lnTo>
                  <a:pt x="3437737" y="6726364"/>
                </a:lnTo>
                <a:lnTo>
                  <a:pt x="3457016" y="6722478"/>
                </a:lnTo>
                <a:lnTo>
                  <a:pt x="3472751" y="6711886"/>
                </a:lnTo>
                <a:lnTo>
                  <a:pt x="3483343" y="6696151"/>
                </a:lnTo>
                <a:lnTo>
                  <a:pt x="3487229" y="6676872"/>
                </a:lnTo>
                <a:close/>
              </a:path>
              <a:path w="4322444" h="9527540">
                <a:moveTo>
                  <a:pt x="3569284" y="8730805"/>
                </a:moveTo>
                <a:lnTo>
                  <a:pt x="2354122" y="7515644"/>
                </a:lnTo>
                <a:lnTo>
                  <a:pt x="2354122" y="5808167"/>
                </a:lnTo>
                <a:lnTo>
                  <a:pt x="2626982" y="5535955"/>
                </a:lnTo>
                <a:lnTo>
                  <a:pt x="2626982" y="4758410"/>
                </a:lnTo>
                <a:lnTo>
                  <a:pt x="2193925" y="4324705"/>
                </a:lnTo>
                <a:lnTo>
                  <a:pt x="2193925" y="1633245"/>
                </a:lnTo>
                <a:lnTo>
                  <a:pt x="2174392" y="1633245"/>
                </a:lnTo>
                <a:lnTo>
                  <a:pt x="2174392" y="4333164"/>
                </a:lnTo>
                <a:lnTo>
                  <a:pt x="2607449" y="4766221"/>
                </a:lnTo>
                <a:lnTo>
                  <a:pt x="2607449" y="5527484"/>
                </a:lnTo>
                <a:lnTo>
                  <a:pt x="2334590" y="5800344"/>
                </a:lnTo>
                <a:lnTo>
                  <a:pt x="2334590" y="7523454"/>
                </a:lnTo>
                <a:lnTo>
                  <a:pt x="3555606" y="8744483"/>
                </a:lnTo>
                <a:lnTo>
                  <a:pt x="3569284" y="8730805"/>
                </a:lnTo>
                <a:close/>
              </a:path>
              <a:path w="4322444" h="9527540">
                <a:moveTo>
                  <a:pt x="3569284" y="8207883"/>
                </a:moveTo>
                <a:lnTo>
                  <a:pt x="2569680" y="7208266"/>
                </a:lnTo>
                <a:lnTo>
                  <a:pt x="2569680" y="5941009"/>
                </a:lnTo>
                <a:lnTo>
                  <a:pt x="2718155" y="5792533"/>
                </a:lnTo>
                <a:lnTo>
                  <a:pt x="2718155" y="4729099"/>
                </a:lnTo>
                <a:lnTo>
                  <a:pt x="2698623" y="4729099"/>
                </a:lnTo>
                <a:lnTo>
                  <a:pt x="2698623" y="5784723"/>
                </a:lnTo>
                <a:lnTo>
                  <a:pt x="2550147" y="5933198"/>
                </a:lnTo>
                <a:lnTo>
                  <a:pt x="2550147" y="7216737"/>
                </a:lnTo>
                <a:lnTo>
                  <a:pt x="3555606" y="8222208"/>
                </a:lnTo>
                <a:lnTo>
                  <a:pt x="3569284" y="8207883"/>
                </a:lnTo>
                <a:close/>
              </a:path>
              <a:path w="4322444" h="9527540">
                <a:moveTo>
                  <a:pt x="3823258" y="5964453"/>
                </a:moveTo>
                <a:lnTo>
                  <a:pt x="3819372" y="5945175"/>
                </a:lnTo>
                <a:lnTo>
                  <a:pt x="3808768" y="5929452"/>
                </a:lnTo>
                <a:lnTo>
                  <a:pt x="3793045" y="5918847"/>
                </a:lnTo>
                <a:lnTo>
                  <a:pt x="3773767" y="5914961"/>
                </a:lnTo>
                <a:lnTo>
                  <a:pt x="3754501" y="5918847"/>
                </a:lnTo>
                <a:lnTo>
                  <a:pt x="3738765" y="5929452"/>
                </a:lnTo>
                <a:lnTo>
                  <a:pt x="3728161" y="5945175"/>
                </a:lnTo>
                <a:lnTo>
                  <a:pt x="3724275" y="5964453"/>
                </a:lnTo>
                <a:lnTo>
                  <a:pt x="3727285" y="5981230"/>
                </a:lnTo>
                <a:lnTo>
                  <a:pt x="3735590" y="5995632"/>
                </a:lnTo>
                <a:lnTo>
                  <a:pt x="3748176" y="6006490"/>
                </a:lnTo>
                <a:lnTo>
                  <a:pt x="3764000" y="6012637"/>
                </a:lnTo>
                <a:lnTo>
                  <a:pt x="3764000" y="7697978"/>
                </a:lnTo>
                <a:lnTo>
                  <a:pt x="3507422" y="7954556"/>
                </a:lnTo>
                <a:lnTo>
                  <a:pt x="2684945" y="7132079"/>
                </a:lnTo>
                <a:lnTo>
                  <a:pt x="2684945" y="6016549"/>
                </a:lnTo>
                <a:lnTo>
                  <a:pt x="2786532" y="5914961"/>
                </a:lnTo>
                <a:lnTo>
                  <a:pt x="2786532" y="7041553"/>
                </a:lnTo>
                <a:lnTo>
                  <a:pt x="3424072" y="7679093"/>
                </a:lnTo>
                <a:lnTo>
                  <a:pt x="3571887" y="7531265"/>
                </a:lnTo>
                <a:lnTo>
                  <a:pt x="3571887" y="7211530"/>
                </a:lnTo>
                <a:lnTo>
                  <a:pt x="3587712" y="7205459"/>
                </a:lnTo>
                <a:lnTo>
                  <a:pt x="3600297" y="7194753"/>
                </a:lnTo>
                <a:lnTo>
                  <a:pt x="3608616" y="7180389"/>
                </a:lnTo>
                <a:lnTo>
                  <a:pt x="3611613" y="7163333"/>
                </a:lnTo>
                <a:lnTo>
                  <a:pt x="3607727" y="7144067"/>
                </a:lnTo>
                <a:lnTo>
                  <a:pt x="3597122" y="7128332"/>
                </a:lnTo>
                <a:lnTo>
                  <a:pt x="3581400" y="7117728"/>
                </a:lnTo>
                <a:lnTo>
                  <a:pt x="3562121" y="7113841"/>
                </a:lnTo>
                <a:lnTo>
                  <a:pt x="3542855" y="7117728"/>
                </a:lnTo>
                <a:lnTo>
                  <a:pt x="3527120" y="7128332"/>
                </a:lnTo>
                <a:lnTo>
                  <a:pt x="3516515" y="7144067"/>
                </a:lnTo>
                <a:lnTo>
                  <a:pt x="3512629" y="7163333"/>
                </a:lnTo>
                <a:lnTo>
                  <a:pt x="3515639" y="7180110"/>
                </a:lnTo>
                <a:lnTo>
                  <a:pt x="3523945" y="7194512"/>
                </a:lnTo>
                <a:lnTo>
                  <a:pt x="3536531" y="7205370"/>
                </a:lnTo>
                <a:lnTo>
                  <a:pt x="3552355" y="7211530"/>
                </a:lnTo>
                <a:lnTo>
                  <a:pt x="3552355" y="7522807"/>
                </a:lnTo>
                <a:lnTo>
                  <a:pt x="3424072" y="7651089"/>
                </a:lnTo>
                <a:lnTo>
                  <a:pt x="2806065" y="7033095"/>
                </a:lnTo>
                <a:lnTo>
                  <a:pt x="2806065" y="4656163"/>
                </a:lnTo>
                <a:lnTo>
                  <a:pt x="2266861" y="4116959"/>
                </a:lnTo>
                <a:lnTo>
                  <a:pt x="2266861" y="3411055"/>
                </a:lnTo>
                <a:lnTo>
                  <a:pt x="2406218" y="3271685"/>
                </a:lnTo>
                <a:lnTo>
                  <a:pt x="2406218" y="1108367"/>
                </a:lnTo>
                <a:lnTo>
                  <a:pt x="2386685" y="1108367"/>
                </a:lnTo>
                <a:lnTo>
                  <a:pt x="2386685" y="3263227"/>
                </a:lnTo>
                <a:lnTo>
                  <a:pt x="2247328" y="3402584"/>
                </a:lnTo>
                <a:lnTo>
                  <a:pt x="2247328" y="4125430"/>
                </a:lnTo>
                <a:lnTo>
                  <a:pt x="2786532" y="4664634"/>
                </a:lnTo>
                <a:lnTo>
                  <a:pt x="2786532" y="5887605"/>
                </a:lnTo>
                <a:lnTo>
                  <a:pt x="2665399" y="6008738"/>
                </a:lnTo>
                <a:lnTo>
                  <a:pt x="2665399" y="7140537"/>
                </a:lnTo>
                <a:lnTo>
                  <a:pt x="3507422" y="7981912"/>
                </a:lnTo>
                <a:lnTo>
                  <a:pt x="3783533" y="7705788"/>
                </a:lnTo>
                <a:lnTo>
                  <a:pt x="3783533" y="6012637"/>
                </a:lnTo>
                <a:lnTo>
                  <a:pt x="3799357" y="6006579"/>
                </a:lnTo>
                <a:lnTo>
                  <a:pt x="3811943" y="5995873"/>
                </a:lnTo>
                <a:lnTo>
                  <a:pt x="3820261" y="5981509"/>
                </a:lnTo>
                <a:lnTo>
                  <a:pt x="3823258" y="5964453"/>
                </a:lnTo>
                <a:close/>
              </a:path>
              <a:path w="4322444" h="9527540">
                <a:moveTo>
                  <a:pt x="4240034" y="4335767"/>
                </a:moveTo>
                <a:lnTo>
                  <a:pt x="4236148" y="4316501"/>
                </a:lnTo>
                <a:lnTo>
                  <a:pt x="4225544" y="4300766"/>
                </a:lnTo>
                <a:lnTo>
                  <a:pt x="4209821" y="4290161"/>
                </a:lnTo>
                <a:lnTo>
                  <a:pt x="4190542" y="4286275"/>
                </a:lnTo>
                <a:lnTo>
                  <a:pt x="4175645" y="4288599"/>
                </a:lnTo>
                <a:lnTo>
                  <a:pt x="4162628" y="4295076"/>
                </a:lnTo>
                <a:lnTo>
                  <a:pt x="4152176" y="4304957"/>
                </a:lnTo>
                <a:lnTo>
                  <a:pt x="4144962" y="4317543"/>
                </a:lnTo>
                <a:lnTo>
                  <a:pt x="4025138" y="4317543"/>
                </a:lnTo>
                <a:lnTo>
                  <a:pt x="3478771" y="3771176"/>
                </a:lnTo>
                <a:lnTo>
                  <a:pt x="3481819" y="3765562"/>
                </a:lnTo>
                <a:lnTo>
                  <a:pt x="3484067" y="3759530"/>
                </a:lnTo>
                <a:lnTo>
                  <a:pt x="3485451" y="3753129"/>
                </a:lnTo>
                <a:lnTo>
                  <a:pt x="3485934" y="3746423"/>
                </a:lnTo>
                <a:lnTo>
                  <a:pt x="3482048" y="3727158"/>
                </a:lnTo>
                <a:lnTo>
                  <a:pt x="3471443" y="3711422"/>
                </a:lnTo>
                <a:lnTo>
                  <a:pt x="3455720" y="3700818"/>
                </a:lnTo>
                <a:lnTo>
                  <a:pt x="3436442" y="3696932"/>
                </a:lnTo>
                <a:lnTo>
                  <a:pt x="3420605" y="3699484"/>
                </a:lnTo>
                <a:lnTo>
                  <a:pt x="3406889" y="3706622"/>
                </a:lnTo>
                <a:lnTo>
                  <a:pt x="3396246" y="3717544"/>
                </a:lnTo>
                <a:lnTo>
                  <a:pt x="3389553" y="3731450"/>
                </a:lnTo>
                <a:lnTo>
                  <a:pt x="3188982" y="3731450"/>
                </a:lnTo>
                <a:lnTo>
                  <a:pt x="3182302" y="3717810"/>
                </a:lnTo>
                <a:lnTo>
                  <a:pt x="3171647" y="3706863"/>
                </a:lnTo>
                <a:lnTo>
                  <a:pt x="3157944" y="3699573"/>
                </a:lnTo>
                <a:lnTo>
                  <a:pt x="3142094" y="3696932"/>
                </a:lnTo>
                <a:lnTo>
                  <a:pt x="3122828" y="3700818"/>
                </a:lnTo>
                <a:lnTo>
                  <a:pt x="3107093" y="3711422"/>
                </a:lnTo>
                <a:lnTo>
                  <a:pt x="3096488" y="3727158"/>
                </a:lnTo>
                <a:lnTo>
                  <a:pt x="3092602" y="3746423"/>
                </a:lnTo>
                <a:lnTo>
                  <a:pt x="3093186" y="3753523"/>
                </a:lnTo>
                <a:lnTo>
                  <a:pt x="3094799" y="3760178"/>
                </a:lnTo>
                <a:lnTo>
                  <a:pt x="3097276" y="3766477"/>
                </a:lnTo>
                <a:lnTo>
                  <a:pt x="3100413" y="3772471"/>
                </a:lnTo>
                <a:lnTo>
                  <a:pt x="3022917" y="3849967"/>
                </a:lnTo>
                <a:lnTo>
                  <a:pt x="2615920" y="3849967"/>
                </a:lnTo>
                <a:lnTo>
                  <a:pt x="2499347" y="3733406"/>
                </a:lnTo>
                <a:lnTo>
                  <a:pt x="2499347" y="1569427"/>
                </a:lnTo>
                <a:lnTo>
                  <a:pt x="2774810" y="1293964"/>
                </a:lnTo>
                <a:lnTo>
                  <a:pt x="2774810" y="1106411"/>
                </a:lnTo>
                <a:lnTo>
                  <a:pt x="2755277" y="1106411"/>
                </a:lnTo>
                <a:lnTo>
                  <a:pt x="2755277" y="1286141"/>
                </a:lnTo>
                <a:lnTo>
                  <a:pt x="2479814" y="1561604"/>
                </a:lnTo>
                <a:lnTo>
                  <a:pt x="2479814" y="3739908"/>
                </a:lnTo>
                <a:lnTo>
                  <a:pt x="2479167" y="3740569"/>
                </a:lnTo>
                <a:lnTo>
                  <a:pt x="2479814" y="3741216"/>
                </a:lnTo>
                <a:lnTo>
                  <a:pt x="2479814" y="3944391"/>
                </a:lnTo>
                <a:lnTo>
                  <a:pt x="3147301" y="4611890"/>
                </a:lnTo>
                <a:lnTo>
                  <a:pt x="3147301" y="4908181"/>
                </a:lnTo>
                <a:lnTo>
                  <a:pt x="3498964" y="5259844"/>
                </a:lnTo>
                <a:lnTo>
                  <a:pt x="3820655" y="5259844"/>
                </a:lnTo>
                <a:lnTo>
                  <a:pt x="3883825" y="5323014"/>
                </a:lnTo>
                <a:lnTo>
                  <a:pt x="3883825" y="5380317"/>
                </a:lnTo>
                <a:lnTo>
                  <a:pt x="3868001" y="5386375"/>
                </a:lnTo>
                <a:lnTo>
                  <a:pt x="3855415" y="5397081"/>
                </a:lnTo>
                <a:lnTo>
                  <a:pt x="3847109" y="5411457"/>
                </a:lnTo>
                <a:lnTo>
                  <a:pt x="3844099" y="5428500"/>
                </a:lnTo>
                <a:lnTo>
                  <a:pt x="3847985" y="5447779"/>
                </a:lnTo>
                <a:lnTo>
                  <a:pt x="3858590" y="5463502"/>
                </a:lnTo>
                <a:lnTo>
                  <a:pt x="3874325" y="5474106"/>
                </a:lnTo>
                <a:lnTo>
                  <a:pt x="3893591" y="5477992"/>
                </a:lnTo>
                <a:lnTo>
                  <a:pt x="3912870" y="5474106"/>
                </a:lnTo>
                <a:lnTo>
                  <a:pt x="3928592" y="5463514"/>
                </a:lnTo>
                <a:lnTo>
                  <a:pt x="3939197" y="5447779"/>
                </a:lnTo>
                <a:lnTo>
                  <a:pt x="3943083" y="5428500"/>
                </a:lnTo>
                <a:lnTo>
                  <a:pt x="3940086" y="5411724"/>
                </a:lnTo>
                <a:lnTo>
                  <a:pt x="3931767" y="5397335"/>
                </a:lnTo>
                <a:lnTo>
                  <a:pt x="3919182" y="5386476"/>
                </a:lnTo>
                <a:lnTo>
                  <a:pt x="3903357" y="5380317"/>
                </a:lnTo>
                <a:lnTo>
                  <a:pt x="3903357" y="5315191"/>
                </a:lnTo>
                <a:lnTo>
                  <a:pt x="3829126" y="5240960"/>
                </a:lnTo>
                <a:lnTo>
                  <a:pt x="3507422" y="5240960"/>
                </a:lnTo>
                <a:lnTo>
                  <a:pt x="3166846" y="4900371"/>
                </a:lnTo>
                <a:lnTo>
                  <a:pt x="3166846" y="4604067"/>
                </a:lnTo>
                <a:lnTo>
                  <a:pt x="2499347" y="3936581"/>
                </a:lnTo>
                <a:lnTo>
                  <a:pt x="2499347" y="3761397"/>
                </a:lnTo>
                <a:lnTo>
                  <a:pt x="2608097" y="3870160"/>
                </a:lnTo>
                <a:lnTo>
                  <a:pt x="3031388" y="3870160"/>
                </a:lnTo>
                <a:lnTo>
                  <a:pt x="3114090" y="3787444"/>
                </a:lnTo>
                <a:lnTo>
                  <a:pt x="3120301" y="3791343"/>
                </a:lnTo>
                <a:lnTo>
                  <a:pt x="3127121" y="3794201"/>
                </a:lnTo>
                <a:lnTo>
                  <a:pt x="3134423" y="3795966"/>
                </a:lnTo>
                <a:lnTo>
                  <a:pt x="3142094" y="3796563"/>
                </a:lnTo>
                <a:lnTo>
                  <a:pt x="3160077" y="3793134"/>
                </a:lnTo>
                <a:lnTo>
                  <a:pt x="3175063" y="3783711"/>
                </a:lnTo>
                <a:lnTo>
                  <a:pt x="3185782" y="3769639"/>
                </a:lnTo>
                <a:lnTo>
                  <a:pt x="3190938" y="3752291"/>
                </a:lnTo>
                <a:lnTo>
                  <a:pt x="3387598" y="3752291"/>
                </a:lnTo>
                <a:lnTo>
                  <a:pt x="3392754" y="3769639"/>
                </a:lnTo>
                <a:lnTo>
                  <a:pt x="3403473" y="3783711"/>
                </a:lnTo>
                <a:lnTo>
                  <a:pt x="3418459" y="3793134"/>
                </a:lnTo>
                <a:lnTo>
                  <a:pt x="3436442" y="3796563"/>
                </a:lnTo>
                <a:lnTo>
                  <a:pt x="3444506" y="3795865"/>
                </a:lnTo>
                <a:lnTo>
                  <a:pt x="3452076" y="3793883"/>
                </a:lnTo>
                <a:lnTo>
                  <a:pt x="3459149" y="3790797"/>
                </a:lnTo>
                <a:lnTo>
                  <a:pt x="3465741" y="3786797"/>
                </a:lnTo>
                <a:lnTo>
                  <a:pt x="4017327" y="4338371"/>
                </a:lnTo>
                <a:lnTo>
                  <a:pt x="4142359" y="4338371"/>
                </a:lnTo>
                <a:lnTo>
                  <a:pt x="4146880" y="4357167"/>
                </a:lnTo>
                <a:lnTo>
                  <a:pt x="4157573" y="4372483"/>
                </a:lnTo>
                <a:lnTo>
                  <a:pt x="4173029" y="4382795"/>
                </a:lnTo>
                <a:lnTo>
                  <a:pt x="4191851" y="4386567"/>
                </a:lnTo>
                <a:lnTo>
                  <a:pt x="4210913" y="4382478"/>
                </a:lnTo>
                <a:lnTo>
                  <a:pt x="4226204" y="4371429"/>
                </a:lnTo>
                <a:lnTo>
                  <a:pt x="4236351" y="4355249"/>
                </a:lnTo>
                <a:lnTo>
                  <a:pt x="4240034" y="4335767"/>
                </a:lnTo>
                <a:close/>
              </a:path>
              <a:path w="4322444" h="9527540">
                <a:moveTo>
                  <a:pt x="4322089" y="4906886"/>
                </a:moveTo>
                <a:lnTo>
                  <a:pt x="4318203" y="4887607"/>
                </a:lnTo>
                <a:lnTo>
                  <a:pt x="4307598" y="4871885"/>
                </a:lnTo>
                <a:lnTo>
                  <a:pt x="4291863" y="4861280"/>
                </a:lnTo>
                <a:lnTo>
                  <a:pt x="4272597" y="4857394"/>
                </a:lnTo>
                <a:lnTo>
                  <a:pt x="4268038" y="4857394"/>
                </a:lnTo>
                <a:lnTo>
                  <a:pt x="3827170" y="4416526"/>
                </a:lnTo>
                <a:lnTo>
                  <a:pt x="3295129" y="4416526"/>
                </a:lnTo>
                <a:lnTo>
                  <a:pt x="2880309" y="4001693"/>
                </a:lnTo>
                <a:lnTo>
                  <a:pt x="2866631" y="4015371"/>
                </a:lnTo>
                <a:lnTo>
                  <a:pt x="3286658" y="4435411"/>
                </a:lnTo>
                <a:lnTo>
                  <a:pt x="3818699" y="4435411"/>
                </a:lnTo>
                <a:lnTo>
                  <a:pt x="4247197" y="4863909"/>
                </a:lnTo>
                <a:lnTo>
                  <a:pt x="4237393" y="4871529"/>
                </a:lnTo>
                <a:lnTo>
                  <a:pt x="4229786" y="4881410"/>
                </a:lnTo>
                <a:lnTo>
                  <a:pt x="4224858" y="4893119"/>
                </a:lnTo>
                <a:lnTo>
                  <a:pt x="4223105" y="4906238"/>
                </a:lnTo>
                <a:lnTo>
                  <a:pt x="4226103" y="4923015"/>
                </a:lnTo>
                <a:lnTo>
                  <a:pt x="4234421" y="4937404"/>
                </a:lnTo>
                <a:lnTo>
                  <a:pt x="4247007" y="4948263"/>
                </a:lnTo>
                <a:lnTo>
                  <a:pt x="4262831" y="4954422"/>
                </a:lnTo>
                <a:lnTo>
                  <a:pt x="4262831" y="7576858"/>
                </a:lnTo>
                <a:lnTo>
                  <a:pt x="3741864" y="8097825"/>
                </a:lnTo>
                <a:lnTo>
                  <a:pt x="3741864" y="9527235"/>
                </a:lnTo>
                <a:lnTo>
                  <a:pt x="3761397" y="9527235"/>
                </a:lnTo>
                <a:lnTo>
                  <a:pt x="3761397" y="8104987"/>
                </a:lnTo>
                <a:lnTo>
                  <a:pt x="4282364" y="7584021"/>
                </a:lnTo>
                <a:lnTo>
                  <a:pt x="4282364" y="4953774"/>
                </a:lnTo>
                <a:lnTo>
                  <a:pt x="4297819" y="4947729"/>
                </a:lnTo>
                <a:lnTo>
                  <a:pt x="4310291" y="4937163"/>
                </a:lnTo>
                <a:lnTo>
                  <a:pt x="4318724" y="4923180"/>
                </a:lnTo>
                <a:lnTo>
                  <a:pt x="4322089" y="4906886"/>
                </a:lnTo>
                <a:close/>
              </a:path>
            </a:pathLst>
          </a:custGeom>
          <a:solidFill>
            <a:srgbClr val="009487">
              <a:alpha val="54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CEE220A-018E-44C0-A302-684C0B3E8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871" y="1750158"/>
            <a:ext cx="7848600" cy="67843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178047" y="575676"/>
            <a:ext cx="1251585" cy="1909445"/>
            <a:chOff x="14178047" y="575676"/>
            <a:chExt cx="1251585" cy="1909445"/>
          </a:xfrm>
        </p:grpSpPr>
        <p:sp>
          <p:nvSpPr>
            <p:cNvPr id="3" name="object 3"/>
            <p:cNvSpPr/>
            <p:nvPr/>
          </p:nvSpPr>
          <p:spPr>
            <a:xfrm>
              <a:off x="14178047" y="575676"/>
              <a:ext cx="1251585" cy="1909445"/>
            </a:xfrm>
            <a:custGeom>
              <a:avLst/>
              <a:gdLst/>
              <a:ahLst/>
              <a:cxnLst/>
              <a:rect l="l" t="t" r="r" b="b"/>
              <a:pathLst>
                <a:path w="1251584" h="1909445">
                  <a:moveTo>
                    <a:pt x="505596" y="1908864"/>
                  </a:moveTo>
                  <a:lnTo>
                    <a:pt x="210104" y="1908864"/>
                  </a:lnTo>
                  <a:lnTo>
                    <a:pt x="161940" y="1903313"/>
                  </a:lnTo>
                  <a:lnTo>
                    <a:pt x="117721" y="1887502"/>
                  </a:lnTo>
                  <a:lnTo>
                    <a:pt x="78710" y="1862695"/>
                  </a:lnTo>
                  <a:lnTo>
                    <a:pt x="46169" y="1830153"/>
                  </a:lnTo>
                  <a:lnTo>
                    <a:pt x="21361" y="1791142"/>
                  </a:lnTo>
                  <a:lnTo>
                    <a:pt x="5550" y="1746923"/>
                  </a:lnTo>
                  <a:lnTo>
                    <a:pt x="0" y="1698760"/>
                  </a:lnTo>
                  <a:lnTo>
                    <a:pt x="0" y="210104"/>
                  </a:lnTo>
                  <a:lnTo>
                    <a:pt x="5550" y="161940"/>
                  </a:lnTo>
                  <a:lnTo>
                    <a:pt x="21361" y="117721"/>
                  </a:lnTo>
                  <a:lnTo>
                    <a:pt x="46169" y="78710"/>
                  </a:lnTo>
                  <a:lnTo>
                    <a:pt x="78710" y="46169"/>
                  </a:lnTo>
                  <a:lnTo>
                    <a:pt x="117721" y="21361"/>
                  </a:lnTo>
                  <a:lnTo>
                    <a:pt x="161940" y="5550"/>
                  </a:lnTo>
                  <a:lnTo>
                    <a:pt x="210104" y="0"/>
                  </a:lnTo>
                  <a:lnTo>
                    <a:pt x="1041379" y="0"/>
                  </a:lnTo>
                  <a:lnTo>
                    <a:pt x="1089564" y="5550"/>
                  </a:lnTo>
                  <a:lnTo>
                    <a:pt x="1133792" y="21361"/>
                  </a:lnTo>
                  <a:lnTo>
                    <a:pt x="1172802" y="46169"/>
                  </a:lnTo>
                  <a:lnTo>
                    <a:pt x="1205336" y="78710"/>
                  </a:lnTo>
                  <a:lnTo>
                    <a:pt x="1230133" y="117721"/>
                  </a:lnTo>
                  <a:lnTo>
                    <a:pt x="1245935" y="161940"/>
                  </a:lnTo>
                  <a:lnTo>
                    <a:pt x="1251483" y="210104"/>
                  </a:lnTo>
                  <a:lnTo>
                    <a:pt x="1251483" y="1319084"/>
                  </a:lnTo>
                  <a:lnTo>
                    <a:pt x="505596" y="1908864"/>
                  </a:lnTo>
                  <a:close/>
                </a:path>
              </a:pathLst>
            </a:custGeom>
            <a:solidFill>
              <a:srgbClr val="5C54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483885" y="1604158"/>
              <a:ext cx="640080" cy="585470"/>
            </a:xfrm>
            <a:custGeom>
              <a:avLst/>
              <a:gdLst/>
              <a:ahLst/>
              <a:cxnLst/>
              <a:rect l="l" t="t" r="r" b="b"/>
              <a:pathLst>
                <a:path w="640080" h="585469">
                  <a:moveTo>
                    <a:pt x="180554" y="584890"/>
                  </a:moveTo>
                  <a:lnTo>
                    <a:pt x="0" y="584890"/>
                  </a:lnTo>
                  <a:lnTo>
                    <a:pt x="0" y="0"/>
                  </a:lnTo>
                  <a:lnTo>
                    <a:pt x="639807" y="0"/>
                  </a:lnTo>
                  <a:lnTo>
                    <a:pt x="639807" y="399658"/>
                  </a:lnTo>
                  <a:lnTo>
                    <a:pt x="246668" y="539893"/>
                  </a:lnTo>
                  <a:lnTo>
                    <a:pt x="227579" y="548109"/>
                  </a:lnTo>
                  <a:lnTo>
                    <a:pt x="210130" y="558485"/>
                  </a:lnTo>
                  <a:lnTo>
                    <a:pt x="194422" y="570814"/>
                  </a:lnTo>
                  <a:lnTo>
                    <a:pt x="180554" y="584890"/>
                  </a:lnTo>
                  <a:close/>
                </a:path>
              </a:pathLst>
            </a:custGeom>
            <a:solidFill>
              <a:srgbClr val="E15C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483885" y="967540"/>
              <a:ext cx="640080" cy="286385"/>
            </a:xfrm>
            <a:custGeom>
              <a:avLst/>
              <a:gdLst/>
              <a:ahLst/>
              <a:cxnLst/>
              <a:rect l="l" t="t" r="r" b="b"/>
              <a:pathLst>
                <a:path w="640080" h="286384">
                  <a:moveTo>
                    <a:pt x="639807" y="286350"/>
                  </a:moveTo>
                  <a:lnTo>
                    <a:pt x="0" y="286350"/>
                  </a:lnTo>
                  <a:lnTo>
                    <a:pt x="0" y="0"/>
                  </a:lnTo>
                  <a:lnTo>
                    <a:pt x="639807" y="0"/>
                  </a:lnTo>
                  <a:lnTo>
                    <a:pt x="639807" y="286350"/>
                  </a:lnTo>
                  <a:close/>
                </a:path>
              </a:pathLst>
            </a:custGeom>
            <a:solidFill>
              <a:srgbClr val="6FCD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4625587" y="1562742"/>
            <a:ext cx="2408555" cy="1938020"/>
            <a:chOff x="14625587" y="1562742"/>
            <a:chExt cx="2408555" cy="1938020"/>
          </a:xfrm>
        </p:grpSpPr>
        <p:sp>
          <p:nvSpPr>
            <p:cNvPr id="7" name="object 7"/>
            <p:cNvSpPr/>
            <p:nvPr/>
          </p:nvSpPr>
          <p:spPr>
            <a:xfrm>
              <a:off x="16648984" y="3200097"/>
              <a:ext cx="385445" cy="300990"/>
            </a:xfrm>
            <a:custGeom>
              <a:avLst/>
              <a:gdLst/>
              <a:ahLst/>
              <a:cxnLst/>
              <a:rect l="l" t="t" r="r" b="b"/>
              <a:pathLst>
                <a:path w="385444" h="300989">
                  <a:moveTo>
                    <a:pt x="178216" y="300595"/>
                  </a:moveTo>
                  <a:lnTo>
                    <a:pt x="104870" y="275316"/>
                  </a:lnTo>
                  <a:lnTo>
                    <a:pt x="48664" y="217838"/>
                  </a:lnTo>
                  <a:lnTo>
                    <a:pt x="12679" y="160000"/>
                  </a:lnTo>
                  <a:lnTo>
                    <a:pt x="0" y="133645"/>
                  </a:lnTo>
                  <a:lnTo>
                    <a:pt x="291" y="92249"/>
                  </a:lnTo>
                  <a:lnTo>
                    <a:pt x="14602" y="56419"/>
                  </a:lnTo>
                  <a:lnTo>
                    <a:pt x="39549" y="27924"/>
                  </a:lnTo>
                  <a:lnTo>
                    <a:pt x="71751" y="8529"/>
                  </a:lnTo>
                  <a:lnTo>
                    <a:pt x="107827" y="0"/>
                  </a:lnTo>
                  <a:lnTo>
                    <a:pt x="144395" y="4103"/>
                  </a:lnTo>
                  <a:lnTo>
                    <a:pt x="178074" y="22606"/>
                  </a:lnTo>
                  <a:lnTo>
                    <a:pt x="225772" y="18944"/>
                  </a:lnTo>
                  <a:lnTo>
                    <a:pt x="269299" y="19736"/>
                  </a:lnTo>
                  <a:lnTo>
                    <a:pt x="307526" y="26188"/>
                  </a:lnTo>
                  <a:lnTo>
                    <a:pt x="363569" y="60890"/>
                  </a:lnTo>
                  <a:lnTo>
                    <a:pt x="384872" y="132691"/>
                  </a:lnTo>
                  <a:lnTo>
                    <a:pt x="379675" y="185516"/>
                  </a:lnTo>
                  <a:lnTo>
                    <a:pt x="363363" y="203218"/>
                  </a:lnTo>
                  <a:lnTo>
                    <a:pt x="319389" y="242311"/>
                  </a:lnTo>
                  <a:lnTo>
                    <a:pt x="255194" y="281777"/>
                  </a:lnTo>
                  <a:lnTo>
                    <a:pt x="178216" y="300595"/>
                  </a:lnTo>
                  <a:close/>
                </a:path>
              </a:pathLst>
            </a:custGeom>
            <a:solidFill>
              <a:srgbClr val="FEC3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468632" y="2993565"/>
              <a:ext cx="377190" cy="340360"/>
            </a:xfrm>
            <a:custGeom>
              <a:avLst/>
              <a:gdLst/>
              <a:ahLst/>
              <a:cxnLst/>
              <a:rect l="l" t="t" r="r" b="b"/>
              <a:pathLst>
                <a:path w="377190" h="340360">
                  <a:moveTo>
                    <a:pt x="180352" y="340178"/>
                  </a:moveTo>
                  <a:lnTo>
                    <a:pt x="110219" y="315251"/>
                  </a:lnTo>
                  <a:lnTo>
                    <a:pt x="57213" y="261930"/>
                  </a:lnTo>
                  <a:lnTo>
                    <a:pt x="23684" y="208901"/>
                  </a:lnTo>
                  <a:lnTo>
                    <a:pt x="0" y="137930"/>
                  </a:lnTo>
                  <a:lnTo>
                    <a:pt x="947" y="96999"/>
                  </a:lnTo>
                  <a:lnTo>
                    <a:pt x="33349" y="35139"/>
                  </a:lnTo>
                  <a:lnTo>
                    <a:pt x="92598" y="3347"/>
                  </a:lnTo>
                  <a:lnTo>
                    <a:pt x="127106" y="0"/>
                  </a:lnTo>
                  <a:lnTo>
                    <a:pt x="162103" y="5697"/>
                  </a:lnTo>
                  <a:lnTo>
                    <a:pt x="195517" y="20948"/>
                  </a:lnTo>
                  <a:lnTo>
                    <a:pt x="248466" y="19874"/>
                  </a:lnTo>
                  <a:lnTo>
                    <a:pt x="292805" y="26224"/>
                  </a:lnTo>
                  <a:lnTo>
                    <a:pt x="354254" y="61831"/>
                  </a:lnTo>
                  <a:lnTo>
                    <a:pt x="377062" y="129045"/>
                  </a:lnTo>
                  <a:lnTo>
                    <a:pt x="373100" y="174902"/>
                  </a:lnTo>
                  <a:lnTo>
                    <a:pt x="358427" y="229139"/>
                  </a:lnTo>
                  <a:lnTo>
                    <a:pt x="345211" y="246708"/>
                  </a:lnTo>
                  <a:lnTo>
                    <a:pt x="308346" y="285243"/>
                  </a:lnTo>
                  <a:lnTo>
                    <a:pt x="252002" y="323486"/>
                  </a:lnTo>
                  <a:lnTo>
                    <a:pt x="180352" y="340178"/>
                  </a:lnTo>
                  <a:close/>
                </a:path>
              </a:pathLst>
            </a:custGeom>
            <a:solidFill>
              <a:srgbClr val="F6B5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151112" y="2843453"/>
              <a:ext cx="525780" cy="335280"/>
            </a:xfrm>
            <a:custGeom>
              <a:avLst/>
              <a:gdLst/>
              <a:ahLst/>
              <a:cxnLst/>
              <a:rect l="l" t="t" r="r" b="b"/>
              <a:pathLst>
                <a:path w="525780" h="335280">
                  <a:moveTo>
                    <a:pt x="329505" y="334962"/>
                  </a:moveTo>
                  <a:lnTo>
                    <a:pt x="219845" y="316320"/>
                  </a:lnTo>
                  <a:lnTo>
                    <a:pt x="113041" y="258795"/>
                  </a:lnTo>
                  <a:lnTo>
                    <a:pt x="32093" y="198094"/>
                  </a:lnTo>
                  <a:lnTo>
                    <a:pt x="0" y="169926"/>
                  </a:lnTo>
                  <a:lnTo>
                    <a:pt x="7855" y="129379"/>
                  </a:lnTo>
                  <a:lnTo>
                    <a:pt x="40194" y="64693"/>
                  </a:lnTo>
                  <a:lnTo>
                    <a:pt x="94897" y="22071"/>
                  </a:lnTo>
                  <a:lnTo>
                    <a:pt x="172192" y="1737"/>
                  </a:lnTo>
                  <a:lnTo>
                    <a:pt x="219383" y="0"/>
                  </a:lnTo>
                  <a:lnTo>
                    <a:pt x="272309" y="3919"/>
                  </a:lnTo>
                  <a:lnTo>
                    <a:pt x="330997" y="13523"/>
                  </a:lnTo>
                  <a:lnTo>
                    <a:pt x="395477" y="28841"/>
                  </a:lnTo>
                  <a:lnTo>
                    <a:pt x="445158" y="25088"/>
                  </a:lnTo>
                  <a:lnTo>
                    <a:pt x="483580" y="31811"/>
                  </a:lnTo>
                  <a:lnTo>
                    <a:pt x="510161" y="49386"/>
                  </a:lnTo>
                  <a:lnTo>
                    <a:pt x="524319" y="78189"/>
                  </a:lnTo>
                  <a:lnTo>
                    <a:pt x="525471" y="118598"/>
                  </a:lnTo>
                  <a:lnTo>
                    <a:pt x="513036" y="170988"/>
                  </a:lnTo>
                  <a:lnTo>
                    <a:pt x="495074" y="211663"/>
                  </a:lnTo>
                  <a:lnTo>
                    <a:pt x="471759" y="248281"/>
                  </a:lnTo>
                  <a:lnTo>
                    <a:pt x="437225" y="285949"/>
                  </a:lnTo>
                  <a:lnTo>
                    <a:pt x="390223" y="317300"/>
                  </a:lnTo>
                  <a:lnTo>
                    <a:pt x="329505" y="334962"/>
                  </a:lnTo>
                  <a:close/>
                </a:path>
              </a:pathLst>
            </a:custGeom>
            <a:solidFill>
              <a:srgbClr val="FEC3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25587" y="1562742"/>
              <a:ext cx="2323465" cy="1811655"/>
            </a:xfrm>
            <a:custGeom>
              <a:avLst/>
              <a:gdLst/>
              <a:ahLst/>
              <a:cxnLst/>
              <a:rect l="l" t="t" r="r" b="b"/>
              <a:pathLst>
                <a:path w="2323465" h="1811654">
                  <a:moveTo>
                    <a:pt x="490418" y="1811256"/>
                  </a:moveTo>
                  <a:lnTo>
                    <a:pt x="441858" y="1804674"/>
                  </a:lnTo>
                  <a:lnTo>
                    <a:pt x="397992" y="1783875"/>
                  </a:lnTo>
                  <a:lnTo>
                    <a:pt x="362153" y="1750439"/>
                  </a:lnTo>
                  <a:lnTo>
                    <a:pt x="337675" y="1705950"/>
                  </a:lnTo>
                  <a:lnTo>
                    <a:pt x="8878" y="783972"/>
                  </a:lnTo>
                  <a:lnTo>
                    <a:pt x="0" y="741569"/>
                  </a:lnTo>
                  <a:lnTo>
                    <a:pt x="2687" y="699798"/>
                  </a:lnTo>
                  <a:lnTo>
                    <a:pt x="15963" y="660697"/>
                  </a:lnTo>
                  <a:lnTo>
                    <a:pt x="38853" y="626305"/>
                  </a:lnTo>
                  <a:lnTo>
                    <a:pt x="68428" y="599901"/>
                  </a:lnTo>
                  <a:lnTo>
                    <a:pt x="104966" y="581309"/>
                  </a:lnTo>
                  <a:lnTo>
                    <a:pt x="1709056" y="9244"/>
                  </a:lnTo>
                  <a:lnTo>
                    <a:pt x="1758976" y="0"/>
                  </a:lnTo>
                  <a:lnTo>
                    <a:pt x="1807531" y="6578"/>
                  </a:lnTo>
                  <a:lnTo>
                    <a:pt x="1851387" y="27387"/>
                  </a:lnTo>
                  <a:lnTo>
                    <a:pt x="1887205" y="60836"/>
                  </a:lnTo>
                  <a:lnTo>
                    <a:pt x="1911648" y="105332"/>
                  </a:lnTo>
                  <a:lnTo>
                    <a:pt x="2069244" y="547082"/>
                  </a:lnTo>
                  <a:lnTo>
                    <a:pt x="2107358" y="586073"/>
                  </a:lnTo>
                  <a:lnTo>
                    <a:pt x="2144092" y="624884"/>
                  </a:lnTo>
                  <a:lnTo>
                    <a:pt x="2178904" y="663445"/>
                  </a:lnTo>
                  <a:lnTo>
                    <a:pt x="2211254" y="701685"/>
                  </a:lnTo>
                  <a:lnTo>
                    <a:pt x="2240599" y="739535"/>
                  </a:lnTo>
                  <a:lnTo>
                    <a:pt x="2266399" y="776922"/>
                  </a:lnTo>
                  <a:lnTo>
                    <a:pt x="2288112" y="813778"/>
                  </a:lnTo>
                  <a:lnTo>
                    <a:pt x="2305197" y="850031"/>
                  </a:lnTo>
                  <a:lnTo>
                    <a:pt x="2323317" y="920449"/>
                  </a:lnTo>
                  <a:lnTo>
                    <a:pt x="2323269" y="954473"/>
                  </a:lnTo>
                  <a:lnTo>
                    <a:pt x="2302251" y="1019798"/>
                  </a:lnTo>
                  <a:lnTo>
                    <a:pt x="2280198" y="1050958"/>
                  </a:lnTo>
                  <a:lnTo>
                    <a:pt x="2249728" y="1081023"/>
                  </a:lnTo>
                  <a:lnTo>
                    <a:pt x="1921002" y="1309551"/>
                  </a:lnTo>
                  <a:lnTo>
                    <a:pt x="540339" y="1802038"/>
                  </a:lnTo>
                  <a:lnTo>
                    <a:pt x="490418" y="1811256"/>
                  </a:lnTo>
                  <a:close/>
                </a:path>
              </a:pathLst>
            </a:custGeom>
            <a:solidFill>
              <a:srgbClr val="FFBF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070166" y="2545410"/>
              <a:ext cx="546735" cy="440690"/>
            </a:xfrm>
            <a:custGeom>
              <a:avLst/>
              <a:gdLst/>
              <a:ahLst/>
              <a:cxnLst/>
              <a:rect l="l" t="t" r="r" b="b"/>
              <a:pathLst>
                <a:path w="546734" h="440689">
                  <a:moveTo>
                    <a:pt x="422582" y="69860"/>
                  </a:moveTo>
                  <a:lnTo>
                    <a:pt x="135150" y="69860"/>
                  </a:lnTo>
                  <a:lnTo>
                    <a:pt x="160510" y="67775"/>
                  </a:lnTo>
                  <a:lnTo>
                    <a:pt x="159975" y="67775"/>
                  </a:lnTo>
                  <a:lnTo>
                    <a:pt x="206756" y="51050"/>
                  </a:lnTo>
                  <a:lnTo>
                    <a:pt x="244678" y="19904"/>
                  </a:lnTo>
                  <a:lnTo>
                    <a:pt x="259521" y="0"/>
                  </a:lnTo>
                  <a:lnTo>
                    <a:pt x="274522" y="1359"/>
                  </a:lnTo>
                  <a:lnTo>
                    <a:pt x="309894" y="8432"/>
                  </a:lnTo>
                  <a:lnTo>
                    <a:pt x="358114" y="25868"/>
                  </a:lnTo>
                  <a:lnTo>
                    <a:pt x="411589" y="58318"/>
                  </a:lnTo>
                  <a:lnTo>
                    <a:pt x="422582" y="69860"/>
                  </a:lnTo>
                  <a:close/>
                </a:path>
                <a:path w="546734" h="440689">
                  <a:moveTo>
                    <a:pt x="25111" y="440403"/>
                  </a:moveTo>
                  <a:lnTo>
                    <a:pt x="19168" y="415948"/>
                  </a:lnTo>
                  <a:lnTo>
                    <a:pt x="7644" y="355414"/>
                  </a:lnTo>
                  <a:lnTo>
                    <a:pt x="0" y="278045"/>
                  </a:lnTo>
                  <a:lnTo>
                    <a:pt x="5695" y="203088"/>
                  </a:lnTo>
                  <a:lnTo>
                    <a:pt x="26648" y="143951"/>
                  </a:lnTo>
                  <a:lnTo>
                    <a:pt x="53048" y="99887"/>
                  </a:lnTo>
                  <a:lnTo>
                    <a:pt x="75967" y="72100"/>
                  </a:lnTo>
                  <a:lnTo>
                    <a:pt x="86477" y="61791"/>
                  </a:lnTo>
                  <a:lnTo>
                    <a:pt x="110611" y="67775"/>
                  </a:lnTo>
                  <a:lnTo>
                    <a:pt x="135150" y="69860"/>
                  </a:lnTo>
                  <a:lnTo>
                    <a:pt x="422582" y="69860"/>
                  </a:lnTo>
                  <a:lnTo>
                    <a:pt x="463435" y="112751"/>
                  </a:lnTo>
                  <a:lnTo>
                    <a:pt x="506472" y="177507"/>
                  </a:lnTo>
                  <a:lnTo>
                    <a:pt x="535851" y="231687"/>
                  </a:lnTo>
                  <a:lnTo>
                    <a:pt x="546722" y="254392"/>
                  </a:lnTo>
                  <a:lnTo>
                    <a:pt x="25111" y="440403"/>
                  </a:lnTo>
                  <a:close/>
                </a:path>
              </a:pathLst>
            </a:custGeom>
            <a:solidFill>
              <a:srgbClr val="655E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018320" y="2226215"/>
              <a:ext cx="339725" cy="389255"/>
            </a:xfrm>
            <a:custGeom>
              <a:avLst/>
              <a:gdLst/>
              <a:ahLst/>
              <a:cxnLst/>
              <a:rect l="l" t="t" r="r" b="b"/>
              <a:pathLst>
                <a:path w="339725" h="389255">
                  <a:moveTo>
                    <a:pt x="186996" y="389055"/>
                  </a:moveTo>
                  <a:lnTo>
                    <a:pt x="138324" y="380986"/>
                  </a:lnTo>
                  <a:lnTo>
                    <a:pt x="98833" y="362108"/>
                  </a:lnTo>
                  <a:lnTo>
                    <a:pt x="63414" y="333385"/>
                  </a:lnTo>
                  <a:lnTo>
                    <a:pt x="33882" y="295866"/>
                  </a:lnTo>
                  <a:lnTo>
                    <a:pt x="12049" y="250601"/>
                  </a:lnTo>
                  <a:lnTo>
                    <a:pt x="5" y="199103"/>
                  </a:lnTo>
                  <a:lnTo>
                    <a:pt x="0" y="148970"/>
                  </a:lnTo>
                  <a:lnTo>
                    <a:pt x="11163" y="102509"/>
                  </a:lnTo>
                  <a:lnTo>
                    <a:pt x="32625" y="62031"/>
                  </a:lnTo>
                  <a:lnTo>
                    <a:pt x="63515" y="29843"/>
                  </a:lnTo>
                  <a:lnTo>
                    <a:pt x="102964" y="8255"/>
                  </a:lnTo>
                  <a:lnTo>
                    <a:pt x="147186" y="0"/>
                  </a:lnTo>
                  <a:lnTo>
                    <a:pt x="191483" y="5373"/>
                  </a:lnTo>
                  <a:lnTo>
                    <a:pt x="233721" y="23136"/>
                  </a:lnTo>
                  <a:lnTo>
                    <a:pt x="271766" y="52047"/>
                  </a:lnTo>
                  <a:lnTo>
                    <a:pt x="303485" y="90867"/>
                  </a:lnTo>
                  <a:lnTo>
                    <a:pt x="326744" y="138356"/>
                  </a:lnTo>
                  <a:lnTo>
                    <a:pt x="338453" y="187230"/>
                  </a:lnTo>
                  <a:lnTo>
                    <a:pt x="339313" y="234967"/>
                  </a:lnTo>
                  <a:lnTo>
                    <a:pt x="330062" y="279609"/>
                  </a:lnTo>
                  <a:lnTo>
                    <a:pt x="311438" y="319195"/>
                  </a:lnTo>
                  <a:lnTo>
                    <a:pt x="278886" y="356246"/>
                  </a:lnTo>
                  <a:lnTo>
                    <a:pt x="235829" y="380702"/>
                  </a:lnTo>
                  <a:lnTo>
                    <a:pt x="211821" y="386970"/>
                  </a:lnTo>
                  <a:lnTo>
                    <a:pt x="212356" y="386970"/>
                  </a:lnTo>
                  <a:lnTo>
                    <a:pt x="186996" y="389055"/>
                  </a:lnTo>
                  <a:close/>
                </a:path>
              </a:pathLst>
            </a:custGeom>
            <a:solidFill>
              <a:srgbClr val="FFD6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911849" y="2449960"/>
              <a:ext cx="635000" cy="485140"/>
            </a:xfrm>
            <a:custGeom>
              <a:avLst/>
              <a:gdLst/>
              <a:ahLst/>
              <a:cxnLst/>
              <a:rect l="l" t="t" r="r" b="b"/>
              <a:pathLst>
                <a:path w="635000" h="485139">
                  <a:moveTo>
                    <a:pt x="458862" y="485117"/>
                  </a:moveTo>
                  <a:lnTo>
                    <a:pt x="427896" y="459774"/>
                  </a:lnTo>
                  <a:lnTo>
                    <a:pt x="347185" y="397381"/>
                  </a:lnTo>
                  <a:lnTo>
                    <a:pt x="235011" y="318394"/>
                  </a:lnTo>
                  <a:lnTo>
                    <a:pt x="109657" y="243267"/>
                  </a:lnTo>
                  <a:lnTo>
                    <a:pt x="24263" y="167948"/>
                  </a:lnTo>
                  <a:lnTo>
                    <a:pt x="0" y="88470"/>
                  </a:lnTo>
                  <a:lnTo>
                    <a:pt x="7199" y="25574"/>
                  </a:lnTo>
                  <a:lnTo>
                    <a:pt x="16191" y="0"/>
                  </a:lnTo>
                  <a:lnTo>
                    <a:pt x="95287" y="48146"/>
                  </a:lnTo>
                  <a:lnTo>
                    <a:pt x="139052" y="75046"/>
                  </a:lnTo>
                  <a:lnTo>
                    <a:pt x="184679" y="103309"/>
                  </a:lnTo>
                  <a:lnTo>
                    <a:pt x="231457" y="132545"/>
                  </a:lnTo>
                  <a:lnTo>
                    <a:pt x="278673" y="162361"/>
                  </a:lnTo>
                  <a:lnTo>
                    <a:pt x="325616" y="192368"/>
                  </a:lnTo>
                  <a:lnTo>
                    <a:pt x="371575" y="222175"/>
                  </a:lnTo>
                  <a:lnTo>
                    <a:pt x="415837" y="251390"/>
                  </a:lnTo>
                  <a:lnTo>
                    <a:pt x="457690" y="279623"/>
                  </a:lnTo>
                  <a:lnTo>
                    <a:pt x="496423" y="306483"/>
                  </a:lnTo>
                  <a:lnTo>
                    <a:pt x="531325" y="331579"/>
                  </a:lnTo>
                  <a:lnTo>
                    <a:pt x="580193" y="369689"/>
                  </a:lnTo>
                  <a:lnTo>
                    <a:pt x="616708" y="403696"/>
                  </a:lnTo>
                  <a:lnTo>
                    <a:pt x="634740" y="422333"/>
                  </a:lnTo>
                  <a:lnTo>
                    <a:pt x="458862" y="485117"/>
                  </a:lnTo>
                  <a:close/>
                </a:path>
              </a:pathLst>
            </a:custGeom>
            <a:solidFill>
              <a:srgbClr val="F9B03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476474" y="1830043"/>
              <a:ext cx="1019175" cy="709295"/>
            </a:xfrm>
            <a:custGeom>
              <a:avLst/>
              <a:gdLst/>
              <a:ahLst/>
              <a:cxnLst/>
              <a:rect l="l" t="t" r="r" b="b"/>
              <a:pathLst>
                <a:path w="1019175" h="709294">
                  <a:moveTo>
                    <a:pt x="548525" y="552018"/>
                  </a:moveTo>
                  <a:lnTo>
                    <a:pt x="546912" y="540880"/>
                  </a:lnTo>
                  <a:lnTo>
                    <a:pt x="541108" y="531241"/>
                  </a:lnTo>
                  <a:lnTo>
                    <a:pt x="532345" y="524802"/>
                  </a:lnTo>
                  <a:lnTo>
                    <a:pt x="521817" y="522097"/>
                  </a:lnTo>
                  <a:lnTo>
                    <a:pt x="510692" y="523709"/>
                  </a:lnTo>
                  <a:lnTo>
                    <a:pt x="145211" y="654088"/>
                  </a:lnTo>
                  <a:lnTo>
                    <a:pt x="135559" y="659892"/>
                  </a:lnTo>
                  <a:lnTo>
                    <a:pt x="129120" y="668642"/>
                  </a:lnTo>
                  <a:lnTo>
                    <a:pt x="126415" y="679170"/>
                  </a:lnTo>
                  <a:lnTo>
                    <a:pt x="128028" y="690308"/>
                  </a:lnTo>
                  <a:lnTo>
                    <a:pt x="132308" y="698144"/>
                  </a:lnTo>
                  <a:lnTo>
                    <a:pt x="138557" y="704075"/>
                  </a:lnTo>
                  <a:lnTo>
                    <a:pt x="146227" y="707821"/>
                  </a:lnTo>
                  <a:lnTo>
                    <a:pt x="154724" y="709142"/>
                  </a:lnTo>
                  <a:lnTo>
                    <a:pt x="157886" y="709142"/>
                  </a:lnTo>
                  <a:lnTo>
                    <a:pt x="529742" y="577100"/>
                  </a:lnTo>
                  <a:lnTo>
                    <a:pt x="548525" y="552018"/>
                  </a:lnTo>
                  <a:close/>
                </a:path>
                <a:path w="1019175" h="709294">
                  <a:moveTo>
                    <a:pt x="892276" y="29921"/>
                  </a:moveTo>
                  <a:lnTo>
                    <a:pt x="890676" y="18770"/>
                  </a:lnTo>
                  <a:lnTo>
                    <a:pt x="884872" y="9131"/>
                  </a:lnTo>
                  <a:lnTo>
                    <a:pt x="876122" y="2692"/>
                  </a:lnTo>
                  <a:lnTo>
                    <a:pt x="865593" y="0"/>
                  </a:lnTo>
                  <a:lnTo>
                    <a:pt x="854456" y="1600"/>
                  </a:lnTo>
                  <a:lnTo>
                    <a:pt x="18783" y="299656"/>
                  </a:lnTo>
                  <a:lnTo>
                    <a:pt x="9144" y="305447"/>
                  </a:lnTo>
                  <a:lnTo>
                    <a:pt x="2705" y="314198"/>
                  </a:lnTo>
                  <a:lnTo>
                    <a:pt x="0" y="324726"/>
                  </a:lnTo>
                  <a:lnTo>
                    <a:pt x="1612" y="335864"/>
                  </a:lnTo>
                  <a:lnTo>
                    <a:pt x="5892" y="343700"/>
                  </a:lnTo>
                  <a:lnTo>
                    <a:pt x="12141" y="349631"/>
                  </a:lnTo>
                  <a:lnTo>
                    <a:pt x="19812" y="353390"/>
                  </a:lnTo>
                  <a:lnTo>
                    <a:pt x="28308" y="354698"/>
                  </a:lnTo>
                  <a:lnTo>
                    <a:pt x="31470" y="354698"/>
                  </a:lnTo>
                  <a:lnTo>
                    <a:pt x="873506" y="54991"/>
                  </a:lnTo>
                  <a:lnTo>
                    <a:pt x="892276" y="29921"/>
                  </a:lnTo>
                  <a:close/>
                </a:path>
                <a:path w="1019175" h="709294">
                  <a:moveTo>
                    <a:pt x="1018705" y="384378"/>
                  </a:moveTo>
                  <a:lnTo>
                    <a:pt x="1017092" y="373227"/>
                  </a:lnTo>
                  <a:lnTo>
                    <a:pt x="1011288" y="363588"/>
                  </a:lnTo>
                  <a:lnTo>
                    <a:pt x="1002538" y="357149"/>
                  </a:lnTo>
                  <a:lnTo>
                    <a:pt x="992009" y="354457"/>
                  </a:lnTo>
                  <a:lnTo>
                    <a:pt x="980871" y="356057"/>
                  </a:lnTo>
                  <a:lnTo>
                    <a:pt x="682599" y="462457"/>
                  </a:lnTo>
                  <a:lnTo>
                    <a:pt x="672960" y="468261"/>
                  </a:lnTo>
                  <a:lnTo>
                    <a:pt x="666508" y="477012"/>
                  </a:lnTo>
                  <a:lnTo>
                    <a:pt x="663816" y="487527"/>
                  </a:lnTo>
                  <a:lnTo>
                    <a:pt x="665429" y="498665"/>
                  </a:lnTo>
                  <a:lnTo>
                    <a:pt x="669709" y="506501"/>
                  </a:lnTo>
                  <a:lnTo>
                    <a:pt x="675957" y="512432"/>
                  </a:lnTo>
                  <a:lnTo>
                    <a:pt x="683628" y="516191"/>
                  </a:lnTo>
                  <a:lnTo>
                    <a:pt x="692124" y="517499"/>
                  </a:lnTo>
                  <a:lnTo>
                    <a:pt x="695286" y="517499"/>
                  </a:lnTo>
                  <a:lnTo>
                    <a:pt x="999921" y="409448"/>
                  </a:lnTo>
                  <a:lnTo>
                    <a:pt x="1018705" y="384378"/>
                  </a:lnTo>
                  <a:close/>
                </a:path>
              </a:pathLst>
            </a:custGeom>
            <a:solidFill>
              <a:srgbClr val="E7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14186614" y="2985594"/>
            <a:ext cx="302895" cy="106045"/>
          </a:xfrm>
          <a:custGeom>
            <a:avLst/>
            <a:gdLst/>
            <a:ahLst/>
            <a:cxnLst/>
            <a:rect l="l" t="t" r="r" b="b"/>
            <a:pathLst>
              <a:path w="302894" h="106044">
                <a:moveTo>
                  <a:pt x="29620" y="106022"/>
                </a:moveTo>
                <a:lnTo>
                  <a:pt x="27756" y="106022"/>
                </a:lnTo>
                <a:lnTo>
                  <a:pt x="18230" y="104361"/>
                </a:lnTo>
                <a:lnTo>
                  <a:pt x="9945" y="99697"/>
                </a:lnTo>
                <a:lnTo>
                  <a:pt x="3627" y="92513"/>
                </a:lnTo>
                <a:lnTo>
                  <a:pt x="0" y="83290"/>
                </a:lnTo>
                <a:lnTo>
                  <a:pt x="0" y="72032"/>
                </a:lnTo>
                <a:lnTo>
                  <a:pt x="4168" y="61996"/>
                </a:lnTo>
                <a:lnTo>
                  <a:pt x="11794" y="54256"/>
                </a:lnTo>
                <a:lnTo>
                  <a:pt x="22165" y="49886"/>
                </a:lnTo>
                <a:lnTo>
                  <a:pt x="268905" y="0"/>
                </a:lnTo>
                <a:lnTo>
                  <a:pt x="280163" y="11"/>
                </a:lnTo>
                <a:lnTo>
                  <a:pt x="290199" y="4178"/>
                </a:lnTo>
                <a:lnTo>
                  <a:pt x="297938" y="11798"/>
                </a:lnTo>
                <a:lnTo>
                  <a:pt x="302309" y="22165"/>
                </a:lnTo>
                <a:lnTo>
                  <a:pt x="302312" y="33422"/>
                </a:lnTo>
                <a:lnTo>
                  <a:pt x="298143" y="43456"/>
                </a:lnTo>
                <a:lnTo>
                  <a:pt x="290515" y="51196"/>
                </a:lnTo>
                <a:lnTo>
                  <a:pt x="280143" y="55569"/>
                </a:lnTo>
                <a:lnTo>
                  <a:pt x="31505" y="105838"/>
                </a:lnTo>
                <a:lnTo>
                  <a:pt x="29620" y="106022"/>
                </a:lnTo>
                <a:close/>
              </a:path>
            </a:pathLst>
          </a:custGeom>
          <a:solidFill>
            <a:srgbClr val="FFBF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64312" y="3274394"/>
            <a:ext cx="228384" cy="211977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4716931" y="3393613"/>
            <a:ext cx="115570" cy="278130"/>
          </a:xfrm>
          <a:custGeom>
            <a:avLst/>
            <a:gdLst/>
            <a:ahLst/>
            <a:cxnLst/>
            <a:rect l="l" t="t" r="r" b="b"/>
            <a:pathLst>
              <a:path w="115569" h="278129">
                <a:moveTo>
                  <a:pt x="28093" y="277586"/>
                </a:moveTo>
                <a:lnTo>
                  <a:pt x="25677" y="277586"/>
                </a:lnTo>
                <a:lnTo>
                  <a:pt x="23232" y="277274"/>
                </a:lnTo>
                <a:lnTo>
                  <a:pt x="20787" y="276622"/>
                </a:lnTo>
                <a:lnTo>
                  <a:pt x="10698" y="271633"/>
                </a:lnTo>
                <a:lnTo>
                  <a:pt x="3553" y="263446"/>
                </a:lnTo>
                <a:lnTo>
                  <a:pt x="0" y="253178"/>
                </a:lnTo>
                <a:lnTo>
                  <a:pt x="684" y="241943"/>
                </a:lnTo>
                <a:lnTo>
                  <a:pt x="59499" y="20784"/>
                </a:lnTo>
                <a:lnTo>
                  <a:pt x="64489" y="10696"/>
                </a:lnTo>
                <a:lnTo>
                  <a:pt x="72677" y="3553"/>
                </a:lnTo>
                <a:lnTo>
                  <a:pt x="82946" y="0"/>
                </a:lnTo>
                <a:lnTo>
                  <a:pt x="94178" y="681"/>
                </a:lnTo>
                <a:lnTo>
                  <a:pt x="104268" y="5666"/>
                </a:lnTo>
                <a:lnTo>
                  <a:pt x="111412" y="13851"/>
                </a:lnTo>
                <a:lnTo>
                  <a:pt x="114963" y="24121"/>
                </a:lnTo>
                <a:lnTo>
                  <a:pt x="114275" y="35361"/>
                </a:lnTo>
                <a:lnTo>
                  <a:pt x="55460" y="256519"/>
                </a:lnTo>
                <a:lnTo>
                  <a:pt x="28093" y="277586"/>
                </a:lnTo>
                <a:close/>
              </a:path>
            </a:pathLst>
          </a:custGeom>
          <a:solidFill>
            <a:srgbClr val="FFBF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860155" y="2106353"/>
            <a:ext cx="1833245" cy="1458595"/>
          </a:xfrm>
          <a:custGeom>
            <a:avLst/>
            <a:gdLst/>
            <a:ahLst/>
            <a:cxnLst/>
            <a:rect l="l" t="t" r="r" b="b"/>
            <a:pathLst>
              <a:path w="1833244" h="1458595">
                <a:moveTo>
                  <a:pt x="1832617" y="537412"/>
                </a:moveTo>
                <a:lnTo>
                  <a:pt x="1015160" y="537412"/>
                </a:lnTo>
                <a:lnTo>
                  <a:pt x="1014637" y="523977"/>
                </a:lnTo>
                <a:lnTo>
                  <a:pt x="1012945" y="510503"/>
                </a:lnTo>
                <a:lnTo>
                  <a:pt x="1010058" y="497054"/>
                </a:lnTo>
                <a:lnTo>
                  <a:pt x="1005948" y="483699"/>
                </a:lnTo>
                <a:lnTo>
                  <a:pt x="834676" y="3472"/>
                </a:lnTo>
                <a:lnTo>
                  <a:pt x="877452" y="0"/>
                </a:lnTo>
                <a:lnTo>
                  <a:pt x="988481" y="407"/>
                </a:lnTo>
                <a:lnTo>
                  <a:pt x="1141814" y="20930"/>
                </a:lnTo>
                <a:lnTo>
                  <a:pt x="1311502" y="77805"/>
                </a:lnTo>
                <a:lnTo>
                  <a:pt x="1360081" y="103343"/>
                </a:lnTo>
                <a:lnTo>
                  <a:pt x="1393409" y="122338"/>
                </a:lnTo>
                <a:lnTo>
                  <a:pt x="1431502" y="144983"/>
                </a:lnTo>
                <a:lnTo>
                  <a:pt x="1473412" y="170903"/>
                </a:lnTo>
                <a:lnTo>
                  <a:pt x="1518195" y="199721"/>
                </a:lnTo>
                <a:lnTo>
                  <a:pt x="1564904" y="231061"/>
                </a:lnTo>
                <a:lnTo>
                  <a:pt x="1612592" y="264549"/>
                </a:lnTo>
                <a:lnTo>
                  <a:pt x="1660314" y="299807"/>
                </a:lnTo>
                <a:lnTo>
                  <a:pt x="1707124" y="336460"/>
                </a:lnTo>
                <a:lnTo>
                  <a:pt x="1752075" y="374133"/>
                </a:lnTo>
                <a:lnTo>
                  <a:pt x="1794221" y="412449"/>
                </a:lnTo>
                <a:lnTo>
                  <a:pt x="1832617" y="451032"/>
                </a:lnTo>
                <a:lnTo>
                  <a:pt x="1832617" y="537412"/>
                </a:lnTo>
                <a:close/>
              </a:path>
              <a:path w="1833244" h="1458595">
                <a:moveTo>
                  <a:pt x="1757364" y="1458403"/>
                </a:moveTo>
                <a:lnTo>
                  <a:pt x="1730151" y="1425943"/>
                </a:lnTo>
                <a:lnTo>
                  <a:pt x="1670794" y="1416068"/>
                </a:lnTo>
                <a:lnTo>
                  <a:pt x="1525061" y="1387386"/>
                </a:lnTo>
                <a:lnTo>
                  <a:pt x="1341461" y="1341312"/>
                </a:lnTo>
                <a:lnTo>
                  <a:pt x="1168504" y="1279260"/>
                </a:lnTo>
                <a:lnTo>
                  <a:pt x="1102581" y="1242955"/>
                </a:lnTo>
                <a:lnTo>
                  <a:pt x="1067627" y="1216753"/>
                </a:lnTo>
                <a:lnTo>
                  <a:pt x="1033429" y="1186516"/>
                </a:lnTo>
                <a:lnTo>
                  <a:pt x="999887" y="1152848"/>
                </a:lnTo>
                <a:lnTo>
                  <a:pt x="966903" y="1116350"/>
                </a:lnTo>
                <a:lnTo>
                  <a:pt x="933723" y="1076814"/>
                </a:lnTo>
                <a:lnTo>
                  <a:pt x="900947" y="1035587"/>
                </a:lnTo>
                <a:lnTo>
                  <a:pt x="868470" y="993310"/>
                </a:lnTo>
                <a:lnTo>
                  <a:pt x="803993" y="908159"/>
                </a:lnTo>
                <a:lnTo>
                  <a:pt x="774803" y="870313"/>
                </a:lnTo>
                <a:lnTo>
                  <a:pt x="745532" y="833719"/>
                </a:lnTo>
                <a:lnTo>
                  <a:pt x="716103" y="798774"/>
                </a:lnTo>
                <a:lnTo>
                  <a:pt x="686434" y="765940"/>
                </a:lnTo>
                <a:lnTo>
                  <a:pt x="650224" y="729721"/>
                </a:lnTo>
                <a:lnTo>
                  <a:pt x="613376" y="698126"/>
                </a:lnTo>
                <a:lnTo>
                  <a:pt x="548117" y="650090"/>
                </a:lnTo>
                <a:lnTo>
                  <a:pt x="509384" y="623230"/>
                </a:lnTo>
                <a:lnTo>
                  <a:pt x="467530" y="594997"/>
                </a:lnTo>
                <a:lnTo>
                  <a:pt x="423268" y="565782"/>
                </a:lnTo>
                <a:lnTo>
                  <a:pt x="330367" y="505968"/>
                </a:lnTo>
                <a:lnTo>
                  <a:pt x="236373" y="446916"/>
                </a:lnTo>
                <a:lnTo>
                  <a:pt x="67885" y="343606"/>
                </a:lnTo>
                <a:lnTo>
                  <a:pt x="57497" y="336680"/>
                </a:lnTo>
                <a:lnTo>
                  <a:pt x="17787" y="291711"/>
                </a:lnTo>
                <a:lnTo>
                  <a:pt x="2022" y="246976"/>
                </a:lnTo>
                <a:lnTo>
                  <a:pt x="0" y="223213"/>
                </a:lnTo>
                <a:lnTo>
                  <a:pt x="1165" y="205139"/>
                </a:lnTo>
                <a:lnTo>
                  <a:pt x="19132" y="152564"/>
                </a:lnTo>
                <a:lnTo>
                  <a:pt x="46986" y="118366"/>
                </a:lnTo>
                <a:lnTo>
                  <a:pt x="82732" y="95150"/>
                </a:lnTo>
                <a:lnTo>
                  <a:pt x="123392" y="83748"/>
                </a:lnTo>
                <a:lnTo>
                  <a:pt x="165991" y="84988"/>
                </a:lnTo>
                <a:lnTo>
                  <a:pt x="207552" y="99701"/>
                </a:lnTo>
                <a:lnTo>
                  <a:pt x="1015160" y="537412"/>
                </a:lnTo>
                <a:lnTo>
                  <a:pt x="1832617" y="537412"/>
                </a:lnTo>
                <a:lnTo>
                  <a:pt x="1832617" y="1365711"/>
                </a:lnTo>
                <a:lnTo>
                  <a:pt x="1808497" y="1425352"/>
                </a:lnTo>
                <a:lnTo>
                  <a:pt x="1783446" y="1457227"/>
                </a:lnTo>
                <a:lnTo>
                  <a:pt x="1757364" y="1458403"/>
                </a:lnTo>
                <a:close/>
              </a:path>
            </a:pathLst>
          </a:custGeom>
          <a:solidFill>
            <a:srgbClr val="FFD6D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7189445" y="3472065"/>
            <a:ext cx="503555" cy="618490"/>
            <a:chOff x="17189445" y="3472065"/>
            <a:chExt cx="503555" cy="618490"/>
          </a:xfrm>
        </p:grpSpPr>
        <p:sp>
          <p:nvSpPr>
            <p:cNvPr id="20" name="object 20"/>
            <p:cNvSpPr/>
            <p:nvPr/>
          </p:nvSpPr>
          <p:spPr>
            <a:xfrm>
              <a:off x="17309555" y="3739011"/>
              <a:ext cx="383540" cy="351790"/>
            </a:xfrm>
            <a:custGeom>
              <a:avLst/>
              <a:gdLst/>
              <a:ahLst/>
              <a:cxnLst/>
              <a:rect l="l" t="t" r="r" b="b"/>
              <a:pathLst>
                <a:path w="383540" h="351789">
                  <a:moveTo>
                    <a:pt x="69444" y="351390"/>
                  </a:moveTo>
                  <a:lnTo>
                    <a:pt x="0" y="233264"/>
                  </a:lnTo>
                  <a:lnTo>
                    <a:pt x="992" y="232697"/>
                  </a:lnTo>
                  <a:lnTo>
                    <a:pt x="22037" y="188712"/>
                  </a:lnTo>
                  <a:lnTo>
                    <a:pt x="45024" y="148160"/>
                  </a:lnTo>
                  <a:lnTo>
                    <a:pt x="70217" y="111511"/>
                  </a:lnTo>
                  <a:lnTo>
                    <a:pt x="97884" y="79237"/>
                  </a:lnTo>
                  <a:lnTo>
                    <a:pt x="128291" y="51810"/>
                  </a:lnTo>
                  <a:lnTo>
                    <a:pt x="161705" y="29701"/>
                  </a:lnTo>
                  <a:lnTo>
                    <a:pt x="198393" y="13382"/>
                  </a:lnTo>
                  <a:lnTo>
                    <a:pt x="238622" y="3324"/>
                  </a:lnTo>
                  <a:lnTo>
                    <a:pt x="282658" y="0"/>
                  </a:lnTo>
                  <a:lnTo>
                    <a:pt x="330768" y="3880"/>
                  </a:lnTo>
                  <a:lnTo>
                    <a:pt x="383218" y="15436"/>
                  </a:lnTo>
                  <a:lnTo>
                    <a:pt x="383218" y="350964"/>
                  </a:lnTo>
                  <a:lnTo>
                    <a:pt x="69444" y="351390"/>
                  </a:lnTo>
                  <a:close/>
                </a:path>
              </a:pathLst>
            </a:custGeom>
            <a:solidFill>
              <a:srgbClr val="655E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189445" y="3472065"/>
              <a:ext cx="503555" cy="500380"/>
            </a:xfrm>
            <a:custGeom>
              <a:avLst/>
              <a:gdLst/>
              <a:ahLst/>
              <a:cxnLst/>
              <a:rect l="l" t="t" r="r" b="b"/>
              <a:pathLst>
                <a:path w="503555" h="500379">
                  <a:moveTo>
                    <a:pt x="120110" y="500210"/>
                  </a:moveTo>
                  <a:lnTo>
                    <a:pt x="0" y="295917"/>
                  </a:lnTo>
                  <a:lnTo>
                    <a:pt x="503328" y="0"/>
                  </a:lnTo>
                  <a:lnTo>
                    <a:pt x="503328" y="282382"/>
                  </a:lnTo>
                  <a:lnTo>
                    <a:pt x="120110" y="500210"/>
                  </a:lnTo>
                  <a:close/>
                </a:path>
              </a:pathLst>
            </a:custGeom>
            <a:solidFill>
              <a:srgbClr val="E7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16761229" y="2295978"/>
            <a:ext cx="269240" cy="431800"/>
          </a:xfrm>
          <a:custGeom>
            <a:avLst/>
            <a:gdLst/>
            <a:ahLst/>
            <a:cxnLst/>
            <a:rect l="l" t="t" r="r" b="b"/>
            <a:pathLst>
              <a:path w="269240" h="431800">
                <a:moveTo>
                  <a:pt x="268919" y="431687"/>
                </a:moveTo>
                <a:lnTo>
                  <a:pt x="114086" y="347787"/>
                </a:lnTo>
                <a:lnTo>
                  <a:pt x="113564" y="334352"/>
                </a:lnTo>
                <a:lnTo>
                  <a:pt x="111872" y="320878"/>
                </a:lnTo>
                <a:lnTo>
                  <a:pt x="108984" y="307430"/>
                </a:lnTo>
                <a:lnTo>
                  <a:pt x="104875" y="294074"/>
                </a:lnTo>
                <a:lnTo>
                  <a:pt x="0" y="0"/>
                </a:lnTo>
                <a:lnTo>
                  <a:pt x="161029" y="153398"/>
                </a:lnTo>
                <a:lnTo>
                  <a:pt x="240246" y="292241"/>
                </a:lnTo>
                <a:lnTo>
                  <a:pt x="266570" y="392885"/>
                </a:lnTo>
                <a:lnTo>
                  <a:pt x="268919" y="431687"/>
                </a:lnTo>
                <a:close/>
              </a:path>
            </a:pathLst>
          </a:custGeom>
          <a:solidFill>
            <a:srgbClr val="FEC3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200"/>
              </a:lnSpc>
              <a:spcBef>
                <a:spcPts val="95"/>
              </a:spcBef>
            </a:pPr>
            <a:r>
              <a:rPr spc="-5" dirty="0"/>
              <a:t>在大一時，我們修讀了</a:t>
            </a:r>
            <a:r>
              <a:rPr spc="-45" dirty="0"/>
              <a:t>RFID</a:t>
            </a:r>
            <a:r>
              <a:rPr spc="-5" dirty="0"/>
              <a:t>概論，對於</a:t>
            </a:r>
            <a:r>
              <a:rPr spc="-40" dirty="0"/>
              <a:t>RFID（</a:t>
            </a:r>
            <a:r>
              <a:rPr spc="-5" dirty="0"/>
              <a:t>無線射頻識別</a:t>
            </a:r>
            <a:r>
              <a:rPr dirty="0"/>
              <a:t>）</a:t>
            </a:r>
            <a:r>
              <a:rPr spc="-5" dirty="0"/>
              <a:t>技術有了初步了解，並對其產生了興趣。到了大三，我們進一步學習了</a:t>
            </a:r>
            <a:r>
              <a:rPr spc="15" dirty="0"/>
              <a:t>SQL</a:t>
            </a:r>
            <a:r>
              <a:rPr spc="-5" dirty="0"/>
              <a:t>資料庫，熟悉了資料儲存與管理的基礎。這些學習經驗啟發了我們，將這兩項技術結合應用於日常生活中。</a:t>
            </a:r>
          </a:p>
          <a:p>
            <a:pPr marL="12700" marR="363855" algn="just">
              <a:lnSpc>
                <a:spcPct val="117200"/>
              </a:lnSpc>
            </a:pPr>
            <a:r>
              <a:rPr spc="-10" dirty="0"/>
              <a:t>因此，我們決定設計並製作一台</a:t>
            </a:r>
            <a:r>
              <a:rPr spc="-50" dirty="0"/>
              <a:t>RFID</a:t>
            </a:r>
            <a:r>
              <a:rPr spc="-15" dirty="0"/>
              <a:t>打卡機，希望能在實作中</a:t>
            </a:r>
            <a:r>
              <a:rPr spc="-10" dirty="0"/>
              <a:t>加深對</a:t>
            </a:r>
            <a:r>
              <a:rPr spc="-50" dirty="0"/>
              <a:t>RFID</a:t>
            </a:r>
            <a:r>
              <a:rPr spc="-15" dirty="0"/>
              <a:t>技術和資料庫整合的理解，同時嘗試開發一個具實用性的系統，滿足生活或工作場景中的需求。</a:t>
            </a:r>
          </a:p>
        </p:txBody>
      </p:sp>
      <p:grpSp>
        <p:nvGrpSpPr>
          <p:cNvPr id="24" name="object 24"/>
          <p:cNvGrpSpPr/>
          <p:nvPr/>
        </p:nvGrpSpPr>
        <p:grpSpPr>
          <a:xfrm>
            <a:off x="14673344" y="7458233"/>
            <a:ext cx="3173095" cy="2181225"/>
            <a:chOff x="14673344" y="7458233"/>
            <a:chExt cx="3173095" cy="2181225"/>
          </a:xfrm>
        </p:grpSpPr>
        <p:sp>
          <p:nvSpPr>
            <p:cNvPr id="25" name="object 25"/>
            <p:cNvSpPr/>
            <p:nvPr/>
          </p:nvSpPr>
          <p:spPr>
            <a:xfrm>
              <a:off x="14857927" y="8695632"/>
              <a:ext cx="607695" cy="17780"/>
            </a:xfrm>
            <a:custGeom>
              <a:avLst/>
              <a:gdLst/>
              <a:ahLst/>
              <a:cxnLst/>
              <a:rect l="l" t="t" r="r" b="b"/>
              <a:pathLst>
                <a:path w="607694" h="17779">
                  <a:moveTo>
                    <a:pt x="0" y="17760"/>
                  </a:moveTo>
                  <a:lnTo>
                    <a:pt x="607341" y="17760"/>
                  </a:lnTo>
                  <a:lnTo>
                    <a:pt x="607341" y="0"/>
                  </a:lnTo>
                  <a:lnTo>
                    <a:pt x="0" y="0"/>
                  </a:lnTo>
                  <a:lnTo>
                    <a:pt x="0" y="17760"/>
                  </a:lnTo>
                  <a:close/>
                </a:path>
              </a:pathLst>
            </a:custGeom>
            <a:solidFill>
              <a:srgbClr val="00948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73344" y="8294303"/>
              <a:ext cx="154825" cy="15481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27133" y="8817725"/>
              <a:ext cx="154818" cy="15481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53427" y="8752030"/>
              <a:ext cx="106767" cy="10677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64390" y="8651146"/>
              <a:ext cx="106787" cy="1067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75191" y="8139346"/>
              <a:ext cx="106760" cy="1067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582033" y="8531579"/>
              <a:ext cx="106760" cy="1067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759169" y="8173002"/>
              <a:ext cx="106767" cy="10676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4817777" y="7458233"/>
              <a:ext cx="3028950" cy="2181225"/>
            </a:xfrm>
            <a:custGeom>
              <a:avLst/>
              <a:gdLst/>
              <a:ahLst/>
              <a:cxnLst/>
              <a:rect l="l" t="t" r="r" b="b"/>
              <a:pathLst>
                <a:path w="3028950" h="2181225">
                  <a:moveTo>
                    <a:pt x="1015768" y="1341661"/>
                  </a:moveTo>
                  <a:lnTo>
                    <a:pt x="1836047" y="1341661"/>
                  </a:lnTo>
                  <a:lnTo>
                    <a:pt x="2037461" y="1140247"/>
                  </a:lnTo>
                  <a:lnTo>
                    <a:pt x="3028439" y="1140247"/>
                  </a:lnTo>
                  <a:lnTo>
                    <a:pt x="3028439" y="1122486"/>
                  </a:lnTo>
                  <a:lnTo>
                    <a:pt x="2030099" y="1122486"/>
                  </a:lnTo>
                  <a:lnTo>
                    <a:pt x="1828693" y="1323900"/>
                  </a:lnTo>
                  <a:lnTo>
                    <a:pt x="998006" y="1323900"/>
                  </a:lnTo>
                  <a:lnTo>
                    <a:pt x="1015768" y="1341661"/>
                  </a:lnTo>
                  <a:close/>
                </a:path>
                <a:path w="3028950" h="2181225">
                  <a:moveTo>
                    <a:pt x="998006" y="1323900"/>
                  </a:moveTo>
                  <a:lnTo>
                    <a:pt x="1023129" y="1323900"/>
                  </a:lnTo>
                  <a:lnTo>
                    <a:pt x="857473" y="1158258"/>
                  </a:lnTo>
                  <a:lnTo>
                    <a:pt x="844915" y="1170815"/>
                  </a:lnTo>
                  <a:lnTo>
                    <a:pt x="998006" y="1323900"/>
                  </a:lnTo>
                  <a:close/>
                </a:path>
                <a:path w="3028950" h="2181225">
                  <a:moveTo>
                    <a:pt x="3028439" y="1615839"/>
                  </a:moveTo>
                  <a:lnTo>
                    <a:pt x="3028439" y="1590723"/>
                  </a:lnTo>
                  <a:lnTo>
                    <a:pt x="2777052" y="1339316"/>
                  </a:lnTo>
                  <a:lnTo>
                    <a:pt x="2136235" y="1339316"/>
                  </a:lnTo>
                  <a:lnTo>
                    <a:pt x="2136235" y="1357076"/>
                  </a:lnTo>
                  <a:lnTo>
                    <a:pt x="2769691" y="1357076"/>
                  </a:lnTo>
                  <a:lnTo>
                    <a:pt x="3028439" y="1615839"/>
                  </a:lnTo>
                  <a:close/>
                </a:path>
                <a:path w="3028950" h="2181225">
                  <a:moveTo>
                    <a:pt x="3028439" y="2181151"/>
                  </a:moveTo>
                  <a:lnTo>
                    <a:pt x="3028439" y="2143499"/>
                  </a:lnTo>
                  <a:lnTo>
                    <a:pt x="2567931" y="1683490"/>
                  </a:lnTo>
                  <a:lnTo>
                    <a:pt x="1875364" y="1683490"/>
                  </a:lnTo>
                  <a:lnTo>
                    <a:pt x="1617150" y="1425262"/>
                  </a:lnTo>
                  <a:lnTo>
                    <a:pt x="548148" y="1425262"/>
                  </a:lnTo>
                  <a:lnTo>
                    <a:pt x="548148" y="1451896"/>
                  </a:lnTo>
                  <a:lnTo>
                    <a:pt x="1606112" y="1451896"/>
                  </a:lnTo>
                  <a:lnTo>
                    <a:pt x="1864326" y="1710124"/>
                  </a:lnTo>
                  <a:lnTo>
                    <a:pt x="2556893" y="1710124"/>
                  </a:lnTo>
                  <a:lnTo>
                    <a:pt x="3028439" y="2181151"/>
                  </a:lnTo>
                  <a:close/>
                </a:path>
                <a:path w="3028950" h="2181225">
                  <a:moveTo>
                    <a:pt x="548148" y="747299"/>
                  </a:moveTo>
                  <a:lnTo>
                    <a:pt x="1615311" y="747299"/>
                  </a:lnTo>
                  <a:lnTo>
                    <a:pt x="1873525" y="489085"/>
                  </a:lnTo>
                  <a:lnTo>
                    <a:pt x="2566092" y="489085"/>
                  </a:lnTo>
                  <a:lnTo>
                    <a:pt x="3028439" y="25156"/>
                  </a:lnTo>
                  <a:lnTo>
                    <a:pt x="3028439" y="0"/>
                  </a:lnTo>
                  <a:lnTo>
                    <a:pt x="2558731" y="471317"/>
                  </a:lnTo>
                  <a:lnTo>
                    <a:pt x="1866171" y="471317"/>
                  </a:lnTo>
                  <a:lnTo>
                    <a:pt x="1607950" y="729538"/>
                  </a:lnTo>
                  <a:lnTo>
                    <a:pt x="548148" y="729538"/>
                  </a:lnTo>
                  <a:lnTo>
                    <a:pt x="548148" y="747299"/>
                  </a:lnTo>
                  <a:close/>
                </a:path>
                <a:path w="3028950" h="2181225">
                  <a:moveTo>
                    <a:pt x="2033777" y="783508"/>
                  </a:moveTo>
                  <a:lnTo>
                    <a:pt x="2696060" y="783508"/>
                  </a:lnTo>
                  <a:lnTo>
                    <a:pt x="3028439" y="451121"/>
                  </a:lnTo>
                  <a:lnTo>
                    <a:pt x="3028439" y="413449"/>
                  </a:lnTo>
                  <a:lnTo>
                    <a:pt x="2685021" y="756867"/>
                  </a:lnTo>
                  <a:lnTo>
                    <a:pt x="2033777" y="756867"/>
                  </a:lnTo>
                  <a:lnTo>
                    <a:pt x="2033777" y="783508"/>
                  </a:lnTo>
                  <a:close/>
                </a:path>
                <a:path w="3028950" h="2181225">
                  <a:moveTo>
                    <a:pt x="1284424" y="1090981"/>
                  </a:moveTo>
                  <a:lnTo>
                    <a:pt x="1322096" y="1090981"/>
                  </a:lnTo>
                  <a:lnTo>
                    <a:pt x="1132504" y="901376"/>
                  </a:lnTo>
                  <a:lnTo>
                    <a:pt x="0" y="901376"/>
                  </a:lnTo>
                  <a:lnTo>
                    <a:pt x="0" y="928017"/>
                  </a:lnTo>
                  <a:lnTo>
                    <a:pt x="1121466" y="928017"/>
                  </a:lnTo>
                  <a:lnTo>
                    <a:pt x="1284424" y="1090981"/>
                  </a:lnTo>
                  <a:close/>
                </a:path>
                <a:path w="3028950" h="2181225">
                  <a:moveTo>
                    <a:pt x="1311065" y="1117623"/>
                  </a:moveTo>
                  <a:lnTo>
                    <a:pt x="1670356" y="1117623"/>
                  </a:lnTo>
                  <a:lnTo>
                    <a:pt x="1829262" y="958710"/>
                  </a:lnTo>
                  <a:lnTo>
                    <a:pt x="3028439" y="958710"/>
                  </a:lnTo>
                  <a:lnTo>
                    <a:pt x="3028439" y="932069"/>
                  </a:lnTo>
                  <a:lnTo>
                    <a:pt x="1818224" y="932069"/>
                  </a:lnTo>
                  <a:lnTo>
                    <a:pt x="1659325" y="1090981"/>
                  </a:lnTo>
                  <a:lnTo>
                    <a:pt x="1284424" y="1090981"/>
                  </a:lnTo>
                  <a:lnTo>
                    <a:pt x="1311065" y="1117623"/>
                  </a:lnTo>
                  <a:close/>
                </a:path>
              </a:pathLst>
            </a:custGeom>
            <a:solidFill>
              <a:srgbClr val="00948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3735274" y="914312"/>
            <a:ext cx="4776470" cy="145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350" spc="-20" dirty="0"/>
              <a:t>研究動機</a:t>
            </a:r>
            <a:endParaRPr sz="9350"/>
          </a:p>
        </p:txBody>
      </p:sp>
      <p:grpSp>
        <p:nvGrpSpPr>
          <p:cNvPr id="35" name="object 35"/>
          <p:cNvGrpSpPr/>
          <p:nvPr/>
        </p:nvGrpSpPr>
        <p:grpSpPr>
          <a:xfrm>
            <a:off x="432221" y="671621"/>
            <a:ext cx="3173095" cy="2181225"/>
            <a:chOff x="432221" y="671621"/>
            <a:chExt cx="3173095" cy="2181225"/>
          </a:xfrm>
        </p:grpSpPr>
        <p:sp>
          <p:nvSpPr>
            <p:cNvPr id="36" name="object 36"/>
            <p:cNvSpPr/>
            <p:nvPr/>
          </p:nvSpPr>
          <p:spPr>
            <a:xfrm>
              <a:off x="2813170" y="1909019"/>
              <a:ext cx="607695" cy="17780"/>
            </a:xfrm>
            <a:custGeom>
              <a:avLst/>
              <a:gdLst/>
              <a:ahLst/>
              <a:cxnLst/>
              <a:rect l="l" t="t" r="r" b="b"/>
              <a:pathLst>
                <a:path w="607695" h="17780">
                  <a:moveTo>
                    <a:pt x="607341" y="17760"/>
                  </a:moveTo>
                  <a:lnTo>
                    <a:pt x="0" y="17760"/>
                  </a:lnTo>
                  <a:lnTo>
                    <a:pt x="0" y="0"/>
                  </a:lnTo>
                  <a:lnTo>
                    <a:pt x="607341" y="0"/>
                  </a:lnTo>
                  <a:lnTo>
                    <a:pt x="607341" y="17760"/>
                  </a:lnTo>
                  <a:close/>
                </a:path>
              </a:pathLst>
            </a:custGeom>
            <a:solidFill>
              <a:srgbClr val="00948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50268" y="1507691"/>
              <a:ext cx="154825" cy="15481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96487" y="2031112"/>
              <a:ext cx="154818" cy="15481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18244" y="1965417"/>
              <a:ext cx="106767" cy="10677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07260" y="1864533"/>
              <a:ext cx="106787" cy="10676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96487" y="1352733"/>
              <a:ext cx="106760" cy="10676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89645" y="1744966"/>
              <a:ext cx="106760" cy="10676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12502" y="1386389"/>
              <a:ext cx="106767" cy="10676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32221" y="671621"/>
              <a:ext cx="3028950" cy="2181225"/>
            </a:xfrm>
            <a:custGeom>
              <a:avLst/>
              <a:gdLst/>
              <a:ahLst/>
              <a:cxnLst/>
              <a:rect l="l" t="t" r="r" b="b"/>
              <a:pathLst>
                <a:path w="3028950" h="2181225">
                  <a:moveTo>
                    <a:pt x="2012671" y="1341661"/>
                  </a:moveTo>
                  <a:lnTo>
                    <a:pt x="1192392" y="1341661"/>
                  </a:lnTo>
                  <a:lnTo>
                    <a:pt x="990978" y="1140247"/>
                  </a:lnTo>
                  <a:lnTo>
                    <a:pt x="0" y="1140247"/>
                  </a:lnTo>
                  <a:lnTo>
                    <a:pt x="0" y="1122486"/>
                  </a:lnTo>
                  <a:lnTo>
                    <a:pt x="998340" y="1122486"/>
                  </a:lnTo>
                  <a:lnTo>
                    <a:pt x="1199746" y="1323900"/>
                  </a:lnTo>
                  <a:lnTo>
                    <a:pt x="2030433" y="1323900"/>
                  </a:lnTo>
                  <a:lnTo>
                    <a:pt x="2012671" y="1341661"/>
                  </a:lnTo>
                  <a:close/>
                </a:path>
                <a:path w="3028950" h="2181225">
                  <a:moveTo>
                    <a:pt x="2030433" y="1323900"/>
                  </a:moveTo>
                  <a:lnTo>
                    <a:pt x="2005310" y="1323900"/>
                  </a:lnTo>
                  <a:lnTo>
                    <a:pt x="2170966" y="1158258"/>
                  </a:lnTo>
                  <a:lnTo>
                    <a:pt x="2183524" y="1170815"/>
                  </a:lnTo>
                  <a:lnTo>
                    <a:pt x="2030433" y="1323900"/>
                  </a:lnTo>
                  <a:close/>
                </a:path>
                <a:path w="3028950" h="2181225">
                  <a:moveTo>
                    <a:pt x="0" y="1615839"/>
                  </a:moveTo>
                  <a:lnTo>
                    <a:pt x="0" y="1590723"/>
                  </a:lnTo>
                  <a:lnTo>
                    <a:pt x="251387" y="1339316"/>
                  </a:lnTo>
                  <a:lnTo>
                    <a:pt x="892204" y="1339316"/>
                  </a:lnTo>
                  <a:lnTo>
                    <a:pt x="892204" y="1357076"/>
                  </a:lnTo>
                  <a:lnTo>
                    <a:pt x="258748" y="1357076"/>
                  </a:lnTo>
                  <a:lnTo>
                    <a:pt x="0" y="1615839"/>
                  </a:lnTo>
                  <a:close/>
                </a:path>
                <a:path w="3028950" h="2181225">
                  <a:moveTo>
                    <a:pt x="0" y="2181151"/>
                  </a:moveTo>
                  <a:lnTo>
                    <a:pt x="0" y="2143499"/>
                  </a:lnTo>
                  <a:lnTo>
                    <a:pt x="460508" y="1683490"/>
                  </a:lnTo>
                  <a:lnTo>
                    <a:pt x="1153075" y="1683490"/>
                  </a:lnTo>
                  <a:lnTo>
                    <a:pt x="1411289" y="1425262"/>
                  </a:lnTo>
                  <a:lnTo>
                    <a:pt x="2480291" y="1425262"/>
                  </a:lnTo>
                  <a:lnTo>
                    <a:pt x="2480291" y="1451896"/>
                  </a:lnTo>
                  <a:lnTo>
                    <a:pt x="1422327" y="1451896"/>
                  </a:lnTo>
                  <a:lnTo>
                    <a:pt x="1164113" y="1710124"/>
                  </a:lnTo>
                  <a:lnTo>
                    <a:pt x="471546" y="1710124"/>
                  </a:lnTo>
                  <a:lnTo>
                    <a:pt x="0" y="2181151"/>
                  </a:lnTo>
                  <a:close/>
                </a:path>
                <a:path w="3028950" h="2181225">
                  <a:moveTo>
                    <a:pt x="2480291" y="747299"/>
                  </a:moveTo>
                  <a:lnTo>
                    <a:pt x="1413128" y="747299"/>
                  </a:lnTo>
                  <a:lnTo>
                    <a:pt x="1154914" y="489085"/>
                  </a:lnTo>
                  <a:lnTo>
                    <a:pt x="462347" y="489085"/>
                  </a:lnTo>
                  <a:lnTo>
                    <a:pt x="0" y="25156"/>
                  </a:lnTo>
                  <a:lnTo>
                    <a:pt x="0" y="0"/>
                  </a:lnTo>
                  <a:lnTo>
                    <a:pt x="469708" y="471317"/>
                  </a:lnTo>
                  <a:lnTo>
                    <a:pt x="1162268" y="471317"/>
                  </a:lnTo>
                  <a:lnTo>
                    <a:pt x="1420489" y="729538"/>
                  </a:lnTo>
                  <a:lnTo>
                    <a:pt x="2480291" y="729538"/>
                  </a:lnTo>
                  <a:lnTo>
                    <a:pt x="2480291" y="747299"/>
                  </a:lnTo>
                  <a:close/>
                </a:path>
                <a:path w="3028950" h="2181225">
                  <a:moveTo>
                    <a:pt x="994662" y="783508"/>
                  </a:moveTo>
                  <a:lnTo>
                    <a:pt x="332379" y="783508"/>
                  </a:lnTo>
                  <a:lnTo>
                    <a:pt x="0" y="451121"/>
                  </a:lnTo>
                  <a:lnTo>
                    <a:pt x="0" y="413449"/>
                  </a:lnTo>
                  <a:lnTo>
                    <a:pt x="343418" y="756867"/>
                  </a:lnTo>
                  <a:lnTo>
                    <a:pt x="994662" y="756867"/>
                  </a:lnTo>
                  <a:lnTo>
                    <a:pt x="994662" y="783508"/>
                  </a:lnTo>
                  <a:close/>
                </a:path>
                <a:path w="3028950" h="2181225">
                  <a:moveTo>
                    <a:pt x="1744015" y="1090981"/>
                  </a:moveTo>
                  <a:lnTo>
                    <a:pt x="1706343" y="1090981"/>
                  </a:lnTo>
                  <a:lnTo>
                    <a:pt x="1895935" y="901376"/>
                  </a:lnTo>
                  <a:lnTo>
                    <a:pt x="3028439" y="901376"/>
                  </a:lnTo>
                  <a:lnTo>
                    <a:pt x="3028439" y="928017"/>
                  </a:lnTo>
                  <a:lnTo>
                    <a:pt x="1906973" y="928017"/>
                  </a:lnTo>
                  <a:lnTo>
                    <a:pt x="1744015" y="1090981"/>
                  </a:lnTo>
                  <a:close/>
                </a:path>
                <a:path w="3028950" h="2181225">
                  <a:moveTo>
                    <a:pt x="1717374" y="1117623"/>
                  </a:moveTo>
                  <a:lnTo>
                    <a:pt x="1358082" y="1117623"/>
                  </a:lnTo>
                  <a:lnTo>
                    <a:pt x="1199177" y="958710"/>
                  </a:lnTo>
                  <a:lnTo>
                    <a:pt x="0" y="958710"/>
                  </a:lnTo>
                  <a:lnTo>
                    <a:pt x="0" y="932069"/>
                  </a:lnTo>
                  <a:lnTo>
                    <a:pt x="1210215" y="932069"/>
                  </a:lnTo>
                  <a:lnTo>
                    <a:pt x="1369114" y="1090981"/>
                  </a:lnTo>
                  <a:lnTo>
                    <a:pt x="1744015" y="1090981"/>
                  </a:lnTo>
                  <a:lnTo>
                    <a:pt x="1717374" y="1117623"/>
                  </a:lnTo>
                  <a:close/>
                </a:path>
              </a:pathLst>
            </a:custGeom>
            <a:solidFill>
              <a:srgbClr val="00948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857927" y="8695632"/>
            <a:ext cx="607695" cy="17780"/>
          </a:xfrm>
          <a:custGeom>
            <a:avLst/>
            <a:gdLst/>
            <a:ahLst/>
            <a:cxnLst/>
            <a:rect l="l" t="t" r="r" b="b"/>
            <a:pathLst>
              <a:path w="607694" h="17779">
                <a:moveTo>
                  <a:pt x="0" y="17760"/>
                </a:moveTo>
                <a:lnTo>
                  <a:pt x="607341" y="17760"/>
                </a:lnTo>
                <a:lnTo>
                  <a:pt x="607341" y="0"/>
                </a:lnTo>
                <a:lnTo>
                  <a:pt x="0" y="0"/>
                </a:lnTo>
                <a:lnTo>
                  <a:pt x="0" y="17760"/>
                </a:lnTo>
                <a:close/>
              </a:path>
            </a:pathLst>
          </a:custGeom>
          <a:solidFill>
            <a:srgbClr val="009487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73344" y="8294304"/>
            <a:ext cx="154825" cy="15481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53428" y="8752030"/>
            <a:ext cx="106767" cy="10677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27134" y="8817725"/>
            <a:ext cx="154818" cy="15481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64390" y="8651147"/>
            <a:ext cx="106787" cy="10676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275191" y="8139346"/>
            <a:ext cx="106760" cy="1067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582033" y="8531580"/>
            <a:ext cx="106760" cy="10676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4817777" y="7458233"/>
            <a:ext cx="3028950" cy="2181225"/>
            <a:chOff x="14817777" y="7458233"/>
            <a:chExt cx="3028950" cy="218122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59169" y="8173002"/>
              <a:ext cx="106767" cy="10676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817777" y="7458233"/>
              <a:ext cx="3028950" cy="2181225"/>
            </a:xfrm>
            <a:custGeom>
              <a:avLst/>
              <a:gdLst/>
              <a:ahLst/>
              <a:cxnLst/>
              <a:rect l="l" t="t" r="r" b="b"/>
              <a:pathLst>
                <a:path w="3028950" h="2181225">
                  <a:moveTo>
                    <a:pt x="1015768" y="1341661"/>
                  </a:moveTo>
                  <a:lnTo>
                    <a:pt x="1836047" y="1341661"/>
                  </a:lnTo>
                  <a:lnTo>
                    <a:pt x="2037461" y="1140247"/>
                  </a:lnTo>
                  <a:lnTo>
                    <a:pt x="3028439" y="1140247"/>
                  </a:lnTo>
                  <a:lnTo>
                    <a:pt x="3028439" y="1122486"/>
                  </a:lnTo>
                  <a:lnTo>
                    <a:pt x="2030099" y="1122486"/>
                  </a:lnTo>
                  <a:lnTo>
                    <a:pt x="1828693" y="1323900"/>
                  </a:lnTo>
                  <a:lnTo>
                    <a:pt x="998006" y="1323900"/>
                  </a:lnTo>
                  <a:lnTo>
                    <a:pt x="1015768" y="1341661"/>
                  </a:lnTo>
                  <a:close/>
                </a:path>
                <a:path w="3028950" h="2181225">
                  <a:moveTo>
                    <a:pt x="998006" y="1323900"/>
                  </a:moveTo>
                  <a:lnTo>
                    <a:pt x="1023129" y="1323900"/>
                  </a:lnTo>
                  <a:lnTo>
                    <a:pt x="857473" y="1158258"/>
                  </a:lnTo>
                  <a:lnTo>
                    <a:pt x="844915" y="1170815"/>
                  </a:lnTo>
                  <a:lnTo>
                    <a:pt x="998006" y="1323900"/>
                  </a:lnTo>
                  <a:close/>
                </a:path>
                <a:path w="3028950" h="2181225">
                  <a:moveTo>
                    <a:pt x="3028439" y="1615839"/>
                  </a:moveTo>
                  <a:lnTo>
                    <a:pt x="3028439" y="1590723"/>
                  </a:lnTo>
                  <a:lnTo>
                    <a:pt x="2777052" y="1339316"/>
                  </a:lnTo>
                  <a:lnTo>
                    <a:pt x="2136235" y="1339316"/>
                  </a:lnTo>
                  <a:lnTo>
                    <a:pt x="2136235" y="1357076"/>
                  </a:lnTo>
                  <a:lnTo>
                    <a:pt x="2769691" y="1357076"/>
                  </a:lnTo>
                  <a:lnTo>
                    <a:pt x="3028439" y="1615839"/>
                  </a:lnTo>
                  <a:close/>
                </a:path>
                <a:path w="3028950" h="2181225">
                  <a:moveTo>
                    <a:pt x="3028439" y="2181151"/>
                  </a:moveTo>
                  <a:lnTo>
                    <a:pt x="3028439" y="2143499"/>
                  </a:lnTo>
                  <a:lnTo>
                    <a:pt x="2567931" y="1683490"/>
                  </a:lnTo>
                  <a:lnTo>
                    <a:pt x="1875364" y="1683490"/>
                  </a:lnTo>
                  <a:lnTo>
                    <a:pt x="1617150" y="1425262"/>
                  </a:lnTo>
                  <a:lnTo>
                    <a:pt x="548148" y="1425262"/>
                  </a:lnTo>
                  <a:lnTo>
                    <a:pt x="548148" y="1451896"/>
                  </a:lnTo>
                  <a:lnTo>
                    <a:pt x="1606112" y="1451896"/>
                  </a:lnTo>
                  <a:lnTo>
                    <a:pt x="1864326" y="1710124"/>
                  </a:lnTo>
                  <a:lnTo>
                    <a:pt x="2556893" y="1710124"/>
                  </a:lnTo>
                  <a:lnTo>
                    <a:pt x="3028439" y="2181151"/>
                  </a:lnTo>
                  <a:close/>
                </a:path>
                <a:path w="3028950" h="2181225">
                  <a:moveTo>
                    <a:pt x="548148" y="747299"/>
                  </a:moveTo>
                  <a:lnTo>
                    <a:pt x="1615311" y="747299"/>
                  </a:lnTo>
                  <a:lnTo>
                    <a:pt x="1873525" y="489085"/>
                  </a:lnTo>
                  <a:lnTo>
                    <a:pt x="2566092" y="489085"/>
                  </a:lnTo>
                  <a:lnTo>
                    <a:pt x="3028439" y="25156"/>
                  </a:lnTo>
                  <a:lnTo>
                    <a:pt x="3028439" y="0"/>
                  </a:lnTo>
                  <a:lnTo>
                    <a:pt x="2558731" y="471317"/>
                  </a:lnTo>
                  <a:lnTo>
                    <a:pt x="1866171" y="471317"/>
                  </a:lnTo>
                  <a:lnTo>
                    <a:pt x="1607950" y="729538"/>
                  </a:lnTo>
                  <a:lnTo>
                    <a:pt x="548148" y="729538"/>
                  </a:lnTo>
                  <a:lnTo>
                    <a:pt x="548148" y="747299"/>
                  </a:lnTo>
                  <a:close/>
                </a:path>
                <a:path w="3028950" h="2181225">
                  <a:moveTo>
                    <a:pt x="2033777" y="783508"/>
                  </a:moveTo>
                  <a:lnTo>
                    <a:pt x="2696060" y="783508"/>
                  </a:lnTo>
                  <a:lnTo>
                    <a:pt x="3028439" y="451121"/>
                  </a:lnTo>
                  <a:lnTo>
                    <a:pt x="3028439" y="413449"/>
                  </a:lnTo>
                  <a:lnTo>
                    <a:pt x="2685021" y="756867"/>
                  </a:lnTo>
                  <a:lnTo>
                    <a:pt x="2033777" y="756867"/>
                  </a:lnTo>
                  <a:lnTo>
                    <a:pt x="2033777" y="783508"/>
                  </a:lnTo>
                  <a:close/>
                </a:path>
                <a:path w="3028950" h="2181225">
                  <a:moveTo>
                    <a:pt x="1284424" y="1090981"/>
                  </a:moveTo>
                  <a:lnTo>
                    <a:pt x="1322096" y="1090981"/>
                  </a:lnTo>
                  <a:lnTo>
                    <a:pt x="1132504" y="901376"/>
                  </a:lnTo>
                  <a:lnTo>
                    <a:pt x="0" y="901376"/>
                  </a:lnTo>
                  <a:lnTo>
                    <a:pt x="0" y="928017"/>
                  </a:lnTo>
                  <a:lnTo>
                    <a:pt x="1121466" y="928017"/>
                  </a:lnTo>
                  <a:lnTo>
                    <a:pt x="1284424" y="1090981"/>
                  </a:lnTo>
                  <a:close/>
                </a:path>
                <a:path w="3028950" h="2181225">
                  <a:moveTo>
                    <a:pt x="1311065" y="1117623"/>
                  </a:moveTo>
                  <a:lnTo>
                    <a:pt x="1670356" y="1117623"/>
                  </a:lnTo>
                  <a:lnTo>
                    <a:pt x="1829262" y="958710"/>
                  </a:lnTo>
                  <a:lnTo>
                    <a:pt x="3028439" y="958710"/>
                  </a:lnTo>
                  <a:lnTo>
                    <a:pt x="3028439" y="932069"/>
                  </a:lnTo>
                  <a:lnTo>
                    <a:pt x="1818224" y="932069"/>
                  </a:lnTo>
                  <a:lnTo>
                    <a:pt x="1659325" y="1090981"/>
                  </a:lnTo>
                  <a:lnTo>
                    <a:pt x="1284424" y="1090981"/>
                  </a:lnTo>
                  <a:lnTo>
                    <a:pt x="1311065" y="1117623"/>
                  </a:lnTo>
                  <a:close/>
                </a:path>
              </a:pathLst>
            </a:custGeom>
            <a:solidFill>
              <a:srgbClr val="00948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2813169" y="1909019"/>
            <a:ext cx="607695" cy="17780"/>
          </a:xfrm>
          <a:custGeom>
            <a:avLst/>
            <a:gdLst/>
            <a:ahLst/>
            <a:cxnLst/>
            <a:rect l="l" t="t" r="r" b="b"/>
            <a:pathLst>
              <a:path w="607695" h="17780">
                <a:moveTo>
                  <a:pt x="607341" y="17760"/>
                </a:moveTo>
                <a:lnTo>
                  <a:pt x="0" y="17760"/>
                </a:lnTo>
                <a:lnTo>
                  <a:pt x="0" y="0"/>
                </a:lnTo>
                <a:lnTo>
                  <a:pt x="607341" y="0"/>
                </a:lnTo>
                <a:lnTo>
                  <a:pt x="607341" y="17760"/>
                </a:lnTo>
                <a:close/>
              </a:path>
            </a:pathLst>
          </a:custGeom>
          <a:solidFill>
            <a:srgbClr val="009487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50268" y="1507691"/>
            <a:ext cx="154825" cy="15481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896486" y="2031112"/>
            <a:ext cx="154818" cy="15481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18244" y="1965417"/>
            <a:ext cx="106767" cy="10677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407260" y="1864533"/>
            <a:ext cx="106787" cy="10676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896486" y="1352733"/>
            <a:ext cx="106760" cy="10676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589645" y="1744966"/>
            <a:ext cx="106760" cy="106760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432221" y="671621"/>
            <a:ext cx="3028950" cy="2181225"/>
            <a:chOff x="432221" y="671621"/>
            <a:chExt cx="3028950" cy="2181225"/>
          </a:xfrm>
        </p:grpSpPr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12502" y="1386389"/>
              <a:ext cx="106767" cy="10676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32221" y="671621"/>
              <a:ext cx="3028950" cy="2181225"/>
            </a:xfrm>
            <a:custGeom>
              <a:avLst/>
              <a:gdLst/>
              <a:ahLst/>
              <a:cxnLst/>
              <a:rect l="l" t="t" r="r" b="b"/>
              <a:pathLst>
                <a:path w="3028950" h="2181225">
                  <a:moveTo>
                    <a:pt x="2012671" y="1341661"/>
                  </a:moveTo>
                  <a:lnTo>
                    <a:pt x="1192392" y="1341661"/>
                  </a:lnTo>
                  <a:lnTo>
                    <a:pt x="990978" y="1140247"/>
                  </a:lnTo>
                  <a:lnTo>
                    <a:pt x="0" y="1140247"/>
                  </a:lnTo>
                  <a:lnTo>
                    <a:pt x="0" y="1122486"/>
                  </a:lnTo>
                  <a:lnTo>
                    <a:pt x="998340" y="1122486"/>
                  </a:lnTo>
                  <a:lnTo>
                    <a:pt x="1199746" y="1323900"/>
                  </a:lnTo>
                  <a:lnTo>
                    <a:pt x="2030433" y="1323900"/>
                  </a:lnTo>
                  <a:lnTo>
                    <a:pt x="2012671" y="1341661"/>
                  </a:lnTo>
                  <a:close/>
                </a:path>
                <a:path w="3028950" h="2181225">
                  <a:moveTo>
                    <a:pt x="2030433" y="1323900"/>
                  </a:moveTo>
                  <a:lnTo>
                    <a:pt x="2005310" y="1323900"/>
                  </a:lnTo>
                  <a:lnTo>
                    <a:pt x="2170966" y="1158258"/>
                  </a:lnTo>
                  <a:lnTo>
                    <a:pt x="2183524" y="1170815"/>
                  </a:lnTo>
                  <a:lnTo>
                    <a:pt x="2030433" y="1323900"/>
                  </a:lnTo>
                  <a:close/>
                </a:path>
                <a:path w="3028950" h="2181225">
                  <a:moveTo>
                    <a:pt x="0" y="1615839"/>
                  </a:moveTo>
                  <a:lnTo>
                    <a:pt x="0" y="1590723"/>
                  </a:lnTo>
                  <a:lnTo>
                    <a:pt x="251387" y="1339316"/>
                  </a:lnTo>
                  <a:lnTo>
                    <a:pt x="892204" y="1339316"/>
                  </a:lnTo>
                  <a:lnTo>
                    <a:pt x="892204" y="1357076"/>
                  </a:lnTo>
                  <a:lnTo>
                    <a:pt x="258748" y="1357076"/>
                  </a:lnTo>
                  <a:lnTo>
                    <a:pt x="0" y="1615839"/>
                  </a:lnTo>
                  <a:close/>
                </a:path>
                <a:path w="3028950" h="2181225">
                  <a:moveTo>
                    <a:pt x="0" y="2181151"/>
                  </a:moveTo>
                  <a:lnTo>
                    <a:pt x="0" y="2143499"/>
                  </a:lnTo>
                  <a:lnTo>
                    <a:pt x="460508" y="1683490"/>
                  </a:lnTo>
                  <a:lnTo>
                    <a:pt x="1153075" y="1683490"/>
                  </a:lnTo>
                  <a:lnTo>
                    <a:pt x="1411289" y="1425262"/>
                  </a:lnTo>
                  <a:lnTo>
                    <a:pt x="2480291" y="1425262"/>
                  </a:lnTo>
                  <a:lnTo>
                    <a:pt x="2480291" y="1451896"/>
                  </a:lnTo>
                  <a:lnTo>
                    <a:pt x="1422327" y="1451896"/>
                  </a:lnTo>
                  <a:lnTo>
                    <a:pt x="1164113" y="1710124"/>
                  </a:lnTo>
                  <a:lnTo>
                    <a:pt x="471546" y="1710124"/>
                  </a:lnTo>
                  <a:lnTo>
                    <a:pt x="0" y="2181151"/>
                  </a:lnTo>
                  <a:close/>
                </a:path>
                <a:path w="3028950" h="2181225">
                  <a:moveTo>
                    <a:pt x="2480291" y="747299"/>
                  </a:moveTo>
                  <a:lnTo>
                    <a:pt x="1413128" y="747299"/>
                  </a:lnTo>
                  <a:lnTo>
                    <a:pt x="1154914" y="489085"/>
                  </a:lnTo>
                  <a:lnTo>
                    <a:pt x="462347" y="489085"/>
                  </a:lnTo>
                  <a:lnTo>
                    <a:pt x="0" y="25156"/>
                  </a:lnTo>
                  <a:lnTo>
                    <a:pt x="0" y="0"/>
                  </a:lnTo>
                  <a:lnTo>
                    <a:pt x="469708" y="471317"/>
                  </a:lnTo>
                  <a:lnTo>
                    <a:pt x="1162268" y="471317"/>
                  </a:lnTo>
                  <a:lnTo>
                    <a:pt x="1420489" y="729538"/>
                  </a:lnTo>
                  <a:lnTo>
                    <a:pt x="2480291" y="729538"/>
                  </a:lnTo>
                  <a:lnTo>
                    <a:pt x="2480291" y="747299"/>
                  </a:lnTo>
                  <a:close/>
                </a:path>
                <a:path w="3028950" h="2181225">
                  <a:moveTo>
                    <a:pt x="994662" y="783508"/>
                  </a:moveTo>
                  <a:lnTo>
                    <a:pt x="332379" y="783508"/>
                  </a:lnTo>
                  <a:lnTo>
                    <a:pt x="0" y="451121"/>
                  </a:lnTo>
                  <a:lnTo>
                    <a:pt x="0" y="413449"/>
                  </a:lnTo>
                  <a:lnTo>
                    <a:pt x="343418" y="756867"/>
                  </a:lnTo>
                  <a:lnTo>
                    <a:pt x="994662" y="756867"/>
                  </a:lnTo>
                  <a:lnTo>
                    <a:pt x="994662" y="783508"/>
                  </a:lnTo>
                  <a:close/>
                </a:path>
                <a:path w="3028950" h="2181225">
                  <a:moveTo>
                    <a:pt x="1744015" y="1090981"/>
                  </a:moveTo>
                  <a:lnTo>
                    <a:pt x="1706343" y="1090981"/>
                  </a:lnTo>
                  <a:lnTo>
                    <a:pt x="1895935" y="901376"/>
                  </a:lnTo>
                  <a:lnTo>
                    <a:pt x="3028439" y="901376"/>
                  </a:lnTo>
                  <a:lnTo>
                    <a:pt x="3028439" y="928017"/>
                  </a:lnTo>
                  <a:lnTo>
                    <a:pt x="1906973" y="928017"/>
                  </a:lnTo>
                  <a:lnTo>
                    <a:pt x="1744015" y="1090981"/>
                  </a:lnTo>
                  <a:close/>
                </a:path>
                <a:path w="3028950" h="2181225">
                  <a:moveTo>
                    <a:pt x="1717374" y="1117623"/>
                  </a:moveTo>
                  <a:lnTo>
                    <a:pt x="1358082" y="1117623"/>
                  </a:lnTo>
                  <a:lnTo>
                    <a:pt x="1199177" y="958710"/>
                  </a:lnTo>
                  <a:lnTo>
                    <a:pt x="0" y="958710"/>
                  </a:lnTo>
                  <a:lnTo>
                    <a:pt x="0" y="932069"/>
                  </a:lnTo>
                  <a:lnTo>
                    <a:pt x="1210215" y="932069"/>
                  </a:lnTo>
                  <a:lnTo>
                    <a:pt x="1369114" y="1090981"/>
                  </a:lnTo>
                  <a:lnTo>
                    <a:pt x="1744015" y="1090981"/>
                  </a:lnTo>
                  <a:lnTo>
                    <a:pt x="1717374" y="1117623"/>
                  </a:lnTo>
                  <a:close/>
                </a:path>
              </a:pathLst>
            </a:custGeom>
            <a:solidFill>
              <a:srgbClr val="00948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1209824" y="3880020"/>
            <a:ext cx="5074285" cy="5054600"/>
          </a:xfrm>
          <a:custGeom>
            <a:avLst/>
            <a:gdLst/>
            <a:ahLst/>
            <a:cxnLst/>
            <a:rect l="l" t="t" r="r" b="b"/>
            <a:pathLst>
              <a:path w="5074285" h="5054600">
                <a:moveTo>
                  <a:pt x="4695300" y="5054174"/>
                </a:moveTo>
                <a:lnTo>
                  <a:pt x="381000" y="5054174"/>
                </a:lnTo>
                <a:lnTo>
                  <a:pt x="333208" y="5051205"/>
                </a:lnTo>
                <a:lnTo>
                  <a:pt x="287187" y="5042538"/>
                </a:lnTo>
                <a:lnTo>
                  <a:pt x="243296" y="5028528"/>
                </a:lnTo>
                <a:lnTo>
                  <a:pt x="201890" y="5009534"/>
                </a:lnTo>
                <a:lnTo>
                  <a:pt x="163326" y="4985911"/>
                </a:lnTo>
                <a:lnTo>
                  <a:pt x="127962" y="4958018"/>
                </a:lnTo>
                <a:lnTo>
                  <a:pt x="96155" y="4926211"/>
                </a:lnTo>
                <a:lnTo>
                  <a:pt x="68262" y="4890847"/>
                </a:lnTo>
                <a:lnTo>
                  <a:pt x="44640" y="4852284"/>
                </a:lnTo>
                <a:lnTo>
                  <a:pt x="25645" y="4810878"/>
                </a:lnTo>
                <a:lnTo>
                  <a:pt x="11636" y="4766986"/>
                </a:lnTo>
                <a:lnTo>
                  <a:pt x="2968" y="4720966"/>
                </a:lnTo>
                <a:lnTo>
                  <a:pt x="0" y="4673174"/>
                </a:lnTo>
                <a:lnTo>
                  <a:pt x="0" y="381000"/>
                </a:lnTo>
                <a:lnTo>
                  <a:pt x="2968" y="333208"/>
                </a:lnTo>
                <a:lnTo>
                  <a:pt x="11636" y="287187"/>
                </a:lnTo>
                <a:lnTo>
                  <a:pt x="25645" y="243296"/>
                </a:lnTo>
                <a:lnTo>
                  <a:pt x="44640" y="201890"/>
                </a:lnTo>
                <a:lnTo>
                  <a:pt x="68262" y="163326"/>
                </a:lnTo>
                <a:lnTo>
                  <a:pt x="96155" y="127962"/>
                </a:lnTo>
                <a:lnTo>
                  <a:pt x="127962" y="96155"/>
                </a:lnTo>
                <a:lnTo>
                  <a:pt x="163326" y="68262"/>
                </a:lnTo>
                <a:lnTo>
                  <a:pt x="201890" y="44640"/>
                </a:lnTo>
                <a:lnTo>
                  <a:pt x="243296" y="25645"/>
                </a:lnTo>
                <a:lnTo>
                  <a:pt x="287187" y="11636"/>
                </a:lnTo>
                <a:lnTo>
                  <a:pt x="333208" y="2968"/>
                </a:lnTo>
                <a:lnTo>
                  <a:pt x="381000" y="0"/>
                </a:lnTo>
                <a:lnTo>
                  <a:pt x="4695300" y="0"/>
                </a:lnTo>
                <a:lnTo>
                  <a:pt x="4743092" y="2968"/>
                </a:lnTo>
                <a:lnTo>
                  <a:pt x="4789112" y="11636"/>
                </a:lnTo>
                <a:lnTo>
                  <a:pt x="4833004" y="25645"/>
                </a:lnTo>
                <a:lnTo>
                  <a:pt x="4874410" y="44640"/>
                </a:lnTo>
                <a:lnTo>
                  <a:pt x="4912973" y="68262"/>
                </a:lnTo>
                <a:lnTo>
                  <a:pt x="4948337" y="96155"/>
                </a:lnTo>
                <a:lnTo>
                  <a:pt x="4980144" y="127962"/>
                </a:lnTo>
                <a:lnTo>
                  <a:pt x="5008037" y="163326"/>
                </a:lnTo>
                <a:lnTo>
                  <a:pt x="5031660" y="201890"/>
                </a:lnTo>
                <a:lnTo>
                  <a:pt x="5050654" y="243296"/>
                </a:lnTo>
                <a:lnTo>
                  <a:pt x="5064664" y="287187"/>
                </a:lnTo>
                <a:lnTo>
                  <a:pt x="5073331" y="333208"/>
                </a:lnTo>
                <a:lnTo>
                  <a:pt x="5073917" y="342634"/>
                </a:lnTo>
                <a:lnTo>
                  <a:pt x="5073917" y="4711540"/>
                </a:lnTo>
                <a:lnTo>
                  <a:pt x="5064664" y="4766986"/>
                </a:lnTo>
                <a:lnTo>
                  <a:pt x="5050654" y="4810878"/>
                </a:lnTo>
                <a:lnTo>
                  <a:pt x="5031660" y="4852284"/>
                </a:lnTo>
                <a:lnTo>
                  <a:pt x="5008037" y="4890847"/>
                </a:lnTo>
                <a:lnTo>
                  <a:pt x="4980144" y="4926211"/>
                </a:lnTo>
                <a:lnTo>
                  <a:pt x="4948337" y="4958018"/>
                </a:lnTo>
                <a:lnTo>
                  <a:pt x="4912973" y="4985911"/>
                </a:lnTo>
                <a:lnTo>
                  <a:pt x="4874410" y="5009534"/>
                </a:lnTo>
                <a:lnTo>
                  <a:pt x="4833004" y="5028528"/>
                </a:lnTo>
                <a:lnTo>
                  <a:pt x="4789112" y="5042538"/>
                </a:lnTo>
                <a:lnTo>
                  <a:pt x="4743092" y="5051205"/>
                </a:lnTo>
                <a:lnTo>
                  <a:pt x="4695300" y="5054174"/>
                </a:lnTo>
                <a:close/>
              </a:path>
            </a:pathLst>
          </a:custGeom>
          <a:solidFill>
            <a:srgbClr val="009487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8142462" y="5672412"/>
            <a:ext cx="3975735" cy="3967479"/>
            <a:chOff x="8142462" y="5672412"/>
            <a:chExt cx="3975735" cy="3967479"/>
          </a:xfrm>
        </p:grpSpPr>
        <p:sp>
          <p:nvSpPr>
            <p:cNvPr id="24" name="object 24"/>
            <p:cNvSpPr/>
            <p:nvPr/>
          </p:nvSpPr>
          <p:spPr>
            <a:xfrm>
              <a:off x="8142462" y="5672412"/>
              <a:ext cx="3975735" cy="3967479"/>
            </a:xfrm>
            <a:custGeom>
              <a:avLst/>
              <a:gdLst/>
              <a:ahLst/>
              <a:cxnLst/>
              <a:rect l="l" t="t" r="r" b="b"/>
              <a:pathLst>
                <a:path w="3975734" h="3967479">
                  <a:moveTo>
                    <a:pt x="3594336" y="3967240"/>
                  </a:moveTo>
                  <a:lnTo>
                    <a:pt x="381000" y="3967240"/>
                  </a:lnTo>
                  <a:lnTo>
                    <a:pt x="333208" y="3964271"/>
                  </a:lnTo>
                  <a:lnTo>
                    <a:pt x="287187" y="3955604"/>
                  </a:lnTo>
                  <a:lnTo>
                    <a:pt x="243296" y="3941594"/>
                  </a:lnTo>
                  <a:lnTo>
                    <a:pt x="201889" y="3922600"/>
                  </a:lnTo>
                  <a:lnTo>
                    <a:pt x="163326" y="3898977"/>
                  </a:lnTo>
                  <a:lnTo>
                    <a:pt x="127962" y="3871084"/>
                  </a:lnTo>
                  <a:lnTo>
                    <a:pt x="96155" y="3839277"/>
                  </a:lnTo>
                  <a:lnTo>
                    <a:pt x="68262" y="3803913"/>
                  </a:lnTo>
                  <a:lnTo>
                    <a:pt x="44640" y="3765350"/>
                  </a:lnTo>
                  <a:lnTo>
                    <a:pt x="25645" y="3723944"/>
                  </a:lnTo>
                  <a:lnTo>
                    <a:pt x="11636" y="3680052"/>
                  </a:lnTo>
                  <a:lnTo>
                    <a:pt x="2968" y="3634032"/>
                  </a:lnTo>
                  <a:lnTo>
                    <a:pt x="0" y="3586240"/>
                  </a:lnTo>
                  <a:lnTo>
                    <a:pt x="0" y="381000"/>
                  </a:lnTo>
                  <a:lnTo>
                    <a:pt x="2968" y="333208"/>
                  </a:lnTo>
                  <a:lnTo>
                    <a:pt x="11636" y="287187"/>
                  </a:lnTo>
                  <a:lnTo>
                    <a:pt x="25645" y="243296"/>
                  </a:lnTo>
                  <a:lnTo>
                    <a:pt x="44640" y="201889"/>
                  </a:lnTo>
                  <a:lnTo>
                    <a:pt x="68262" y="163326"/>
                  </a:lnTo>
                  <a:lnTo>
                    <a:pt x="96155" y="127962"/>
                  </a:lnTo>
                  <a:lnTo>
                    <a:pt x="127962" y="96155"/>
                  </a:lnTo>
                  <a:lnTo>
                    <a:pt x="163326" y="68262"/>
                  </a:lnTo>
                  <a:lnTo>
                    <a:pt x="201889" y="44640"/>
                  </a:lnTo>
                  <a:lnTo>
                    <a:pt x="243296" y="25645"/>
                  </a:lnTo>
                  <a:lnTo>
                    <a:pt x="287187" y="11636"/>
                  </a:lnTo>
                  <a:lnTo>
                    <a:pt x="333208" y="2968"/>
                  </a:lnTo>
                  <a:lnTo>
                    <a:pt x="381000" y="0"/>
                  </a:lnTo>
                  <a:lnTo>
                    <a:pt x="3594336" y="0"/>
                  </a:lnTo>
                  <a:lnTo>
                    <a:pt x="3642128" y="2968"/>
                  </a:lnTo>
                  <a:lnTo>
                    <a:pt x="3688149" y="11636"/>
                  </a:lnTo>
                  <a:lnTo>
                    <a:pt x="3732040" y="25645"/>
                  </a:lnTo>
                  <a:lnTo>
                    <a:pt x="3773447" y="44640"/>
                  </a:lnTo>
                  <a:lnTo>
                    <a:pt x="3812010" y="68262"/>
                  </a:lnTo>
                  <a:lnTo>
                    <a:pt x="3847374" y="96155"/>
                  </a:lnTo>
                  <a:lnTo>
                    <a:pt x="3879181" y="127962"/>
                  </a:lnTo>
                  <a:lnTo>
                    <a:pt x="3907074" y="163326"/>
                  </a:lnTo>
                  <a:lnTo>
                    <a:pt x="3930696" y="201889"/>
                  </a:lnTo>
                  <a:lnTo>
                    <a:pt x="3949691" y="243296"/>
                  </a:lnTo>
                  <a:lnTo>
                    <a:pt x="3963700" y="287187"/>
                  </a:lnTo>
                  <a:lnTo>
                    <a:pt x="3972368" y="333208"/>
                  </a:lnTo>
                  <a:lnTo>
                    <a:pt x="3975336" y="381000"/>
                  </a:lnTo>
                  <a:lnTo>
                    <a:pt x="3975336" y="3586240"/>
                  </a:lnTo>
                  <a:lnTo>
                    <a:pt x="3972368" y="3634032"/>
                  </a:lnTo>
                  <a:lnTo>
                    <a:pt x="3963700" y="3680052"/>
                  </a:lnTo>
                  <a:lnTo>
                    <a:pt x="3949691" y="3723944"/>
                  </a:lnTo>
                  <a:lnTo>
                    <a:pt x="3930696" y="3765350"/>
                  </a:lnTo>
                  <a:lnTo>
                    <a:pt x="3907074" y="3803913"/>
                  </a:lnTo>
                  <a:lnTo>
                    <a:pt x="3879181" y="3839277"/>
                  </a:lnTo>
                  <a:lnTo>
                    <a:pt x="3847374" y="3871084"/>
                  </a:lnTo>
                  <a:lnTo>
                    <a:pt x="3812010" y="3898977"/>
                  </a:lnTo>
                  <a:lnTo>
                    <a:pt x="3773447" y="3922600"/>
                  </a:lnTo>
                  <a:lnTo>
                    <a:pt x="3732040" y="3941594"/>
                  </a:lnTo>
                  <a:lnTo>
                    <a:pt x="3688149" y="3955604"/>
                  </a:lnTo>
                  <a:lnTo>
                    <a:pt x="3642128" y="3964271"/>
                  </a:lnTo>
                  <a:lnTo>
                    <a:pt x="3594336" y="3967240"/>
                  </a:lnTo>
                  <a:close/>
                </a:path>
              </a:pathLst>
            </a:custGeom>
            <a:solidFill>
              <a:srgbClr val="009487">
                <a:alpha val="7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28587" y="5854489"/>
              <a:ext cx="3603085" cy="3603085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410835" y="4069969"/>
            <a:ext cx="4674278" cy="4674277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7050961" y="6007499"/>
            <a:ext cx="854710" cy="756285"/>
          </a:xfrm>
          <a:custGeom>
            <a:avLst/>
            <a:gdLst/>
            <a:ahLst/>
            <a:cxnLst/>
            <a:rect l="l" t="t" r="r" b="b"/>
            <a:pathLst>
              <a:path w="854709" h="756284">
                <a:moveTo>
                  <a:pt x="589447" y="756253"/>
                </a:moveTo>
                <a:lnTo>
                  <a:pt x="0" y="627309"/>
                </a:lnTo>
                <a:lnTo>
                  <a:pt x="265096" y="356636"/>
                </a:lnTo>
                <a:lnTo>
                  <a:pt x="137226" y="0"/>
                </a:lnTo>
                <a:lnTo>
                  <a:pt x="726673" y="128944"/>
                </a:lnTo>
                <a:lnTo>
                  <a:pt x="854542" y="485579"/>
                </a:lnTo>
                <a:lnTo>
                  <a:pt x="589447" y="756253"/>
                </a:lnTo>
                <a:close/>
              </a:path>
            </a:pathLst>
          </a:custGeom>
          <a:solidFill>
            <a:srgbClr val="75A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12051142" y="1355250"/>
            <a:ext cx="5230495" cy="4794885"/>
            <a:chOff x="12051142" y="1355250"/>
            <a:chExt cx="5230495" cy="4794885"/>
          </a:xfrm>
        </p:grpSpPr>
        <p:sp>
          <p:nvSpPr>
            <p:cNvPr id="29" name="object 29"/>
            <p:cNvSpPr/>
            <p:nvPr/>
          </p:nvSpPr>
          <p:spPr>
            <a:xfrm>
              <a:off x="12955246" y="1355250"/>
              <a:ext cx="4326255" cy="4317365"/>
            </a:xfrm>
            <a:custGeom>
              <a:avLst/>
              <a:gdLst/>
              <a:ahLst/>
              <a:cxnLst/>
              <a:rect l="l" t="t" r="r" b="b"/>
              <a:pathLst>
                <a:path w="4326255" h="4317365">
                  <a:moveTo>
                    <a:pt x="3944972" y="4317161"/>
                  </a:moveTo>
                  <a:lnTo>
                    <a:pt x="381000" y="4317161"/>
                  </a:lnTo>
                  <a:lnTo>
                    <a:pt x="330919" y="4313857"/>
                  </a:lnTo>
                  <a:lnTo>
                    <a:pt x="282121" y="4304108"/>
                  </a:lnTo>
                  <a:lnTo>
                    <a:pt x="235197" y="4288159"/>
                  </a:lnTo>
                  <a:lnTo>
                    <a:pt x="190739" y="4266256"/>
                  </a:lnTo>
                  <a:lnTo>
                    <a:pt x="149340" y="4238644"/>
                  </a:lnTo>
                  <a:lnTo>
                    <a:pt x="111592" y="4205569"/>
                  </a:lnTo>
                  <a:lnTo>
                    <a:pt x="78516" y="4167820"/>
                  </a:lnTo>
                  <a:lnTo>
                    <a:pt x="50904" y="4126421"/>
                  </a:lnTo>
                  <a:lnTo>
                    <a:pt x="29001" y="4081963"/>
                  </a:lnTo>
                  <a:lnTo>
                    <a:pt x="13053" y="4035039"/>
                  </a:lnTo>
                  <a:lnTo>
                    <a:pt x="3304" y="3986241"/>
                  </a:lnTo>
                  <a:lnTo>
                    <a:pt x="0" y="3936161"/>
                  </a:lnTo>
                  <a:lnTo>
                    <a:pt x="0" y="381000"/>
                  </a:lnTo>
                  <a:lnTo>
                    <a:pt x="3304" y="330919"/>
                  </a:lnTo>
                  <a:lnTo>
                    <a:pt x="13053" y="282121"/>
                  </a:lnTo>
                  <a:lnTo>
                    <a:pt x="29001" y="235197"/>
                  </a:lnTo>
                  <a:lnTo>
                    <a:pt x="50904" y="190739"/>
                  </a:lnTo>
                  <a:lnTo>
                    <a:pt x="78516" y="149340"/>
                  </a:lnTo>
                  <a:lnTo>
                    <a:pt x="111592" y="111592"/>
                  </a:lnTo>
                  <a:lnTo>
                    <a:pt x="149340" y="78516"/>
                  </a:lnTo>
                  <a:lnTo>
                    <a:pt x="190739" y="50904"/>
                  </a:lnTo>
                  <a:lnTo>
                    <a:pt x="235197" y="29001"/>
                  </a:lnTo>
                  <a:lnTo>
                    <a:pt x="282121" y="13053"/>
                  </a:lnTo>
                  <a:lnTo>
                    <a:pt x="330919" y="3304"/>
                  </a:lnTo>
                  <a:lnTo>
                    <a:pt x="381000" y="0"/>
                  </a:lnTo>
                  <a:lnTo>
                    <a:pt x="3944972" y="0"/>
                  </a:lnTo>
                  <a:lnTo>
                    <a:pt x="3995052" y="3304"/>
                  </a:lnTo>
                  <a:lnTo>
                    <a:pt x="4043850" y="13053"/>
                  </a:lnTo>
                  <a:lnTo>
                    <a:pt x="4090774" y="29001"/>
                  </a:lnTo>
                  <a:lnTo>
                    <a:pt x="4135232" y="50904"/>
                  </a:lnTo>
                  <a:lnTo>
                    <a:pt x="4176631" y="78516"/>
                  </a:lnTo>
                  <a:lnTo>
                    <a:pt x="4214380" y="111592"/>
                  </a:lnTo>
                  <a:lnTo>
                    <a:pt x="4247455" y="149340"/>
                  </a:lnTo>
                  <a:lnTo>
                    <a:pt x="4275067" y="190739"/>
                  </a:lnTo>
                  <a:lnTo>
                    <a:pt x="4296970" y="235197"/>
                  </a:lnTo>
                  <a:lnTo>
                    <a:pt x="4312918" y="282121"/>
                  </a:lnTo>
                  <a:lnTo>
                    <a:pt x="4322668" y="330919"/>
                  </a:lnTo>
                  <a:lnTo>
                    <a:pt x="4325972" y="381000"/>
                  </a:lnTo>
                  <a:lnTo>
                    <a:pt x="4325972" y="3936161"/>
                  </a:lnTo>
                  <a:lnTo>
                    <a:pt x="4322668" y="3986241"/>
                  </a:lnTo>
                  <a:lnTo>
                    <a:pt x="4312918" y="4035039"/>
                  </a:lnTo>
                  <a:lnTo>
                    <a:pt x="4296970" y="4081963"/>
                  </a:lnTo>
                  <a:lnTo>
                    <a:pt x="4275067" y="4126421"/>
                  </a:lnTo>
                  <a:lnTo>
                    <a:pt x="4247455" y="4167820"/>
                  </a:lnTo>
                  <a:lnTo>
                    <a:pt x="4214380" y="4205569"/>
                  </a:lnTo>
                  <a:lnTo>
                    <a:pt x="4176631" y="4238644"/>
                  </a:lnTo>
                  <a:lnTo>
                    <a:pt x="4135232" y="4266256"/>
                  </a:lnTo>
                  <a:lnTo>
                    <a:pt x="4090774" y="4288159"/>
                  </a:lnTo>
                  <a:lnTo>
                    <a:pt x="4043850" y="4304108"/>
                  </a:lnTo>
                  <a:lnTo>
                    <a:pt x="3995052" y="4313857"/>
                  </a:lnTo>
                  <a:lnTo>
                    <a:pt x="3944972" y="4317161"/>
                  </a:lnTo>
                  <a:close/>
                </a:path>
              </a:pathLst>
            </a:custGeom>
            <a:solidFill>
              <a:srgbClr val="009487">
                <a:alpha val="7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157790" y="1553388"/>
              <a:ext cx="3920888" cy="392088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2051142" y="5272636"/>
              <a:ext cx="870585" cy="877569"/>
            </a:xfrm>
            <a:custGeom>
              <a:avLst/>
              <a:gdLst/>
              <a:ahLst/>
              <a:cxnLst/>
              <a:rect l="l" t="t" r="r" b="b"/>
              <a:pathLst>
                <a:path w="870584" h="877570">
                  <a:moveTo>
                    <a:pt x="870412" y="507192"/>
                  </a:moveTo>
                  <a:lnTo>
                    <a:pt x="393832" y="877255"/>
                  </a:lnTo>
                  <a:lnTo>
                    <a:pt x="355776" y="500304"/>
                  </a:lnTo>
                  <a:lnTo>
                    <a:pt x="0" y="370062"/>
                  </a:lnTo>
                  <a:lnTo>
                    <a:pt x="476580" y="0"/>
                  </a:lnTo>
                  <a:lnTo>
                    <a:pt x="832357" y="130242"/>
                  </a:lnTo>
                  <a:lnTo>
                    <a:pt x="870412" y="507192"/>
                  </a:lnTo>
                  <a:close/>
                </a:path>
              </a:pathLst>
            </a:custGeom>
            <a:solidFill>
              <a:srgbClr val="75A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3735274" y="914312"/>
            <a:ext cx="6251575" cy="145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350" spc="-130" dirty="0"/>
              <a:t>RFID</a:t>
            </a:r>
            <a:r>
              <a:rPr sz="9350" spc="-25" dirty="0"/>
              <a:t>打卡機</a:t>
            </a:r>
            <a:endParaRPr sz="9350"/>
          </a:p>
        </p:txBody>
      </p:sp>
      <p:sp>
        <p:nvSpPr>
          <p:cNvPr id="33" name="object 33"/>
          <p:cNvSpPr txBox="1"/>
          <p:nvPr/>
        </p:nvSpPr>
        <p:spPr>
          <a:xfrm>
            <a:off x="6438920" y="5544130"/>
            <a:ext cx="393700" cy="1054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100"/>
              </a:spcBef>
            </a:pPr>
            <a:r>
              <a:rPr sz="2900" b="1" spc="-50" dirty="0">
                <a:solidFill>
                  <a:srgbClr val="185758"/>
                </a:solidFill>
                <a:latin typeface="微軟正黑體"/>
                <a:cs typeface="微軟正黑體"/>
              </a:rPr>
              <a:t>讀卡</a:t>
            </a:r>
            <a:endParaRPr sz="2900">
              <a:latin typeface="微軟正黑體"/>
              <a:cs typeface="微軟正黑體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270596" y="6632223"/>
            <a:ext cx="393700" cy="208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6399"/>
              </a:lnSpc>
              <a:spcBef>
                <a:spcPts val="100"/>
              </a:spcBef>
            </a:pPr>
            <a:r>
              <a:rPr sz="2900" b="1" spc="-50" dirty="0">
                <a:solidFill>
                  <a:srgbClr val="185758"/>
                </a:solidFill>
                <a:latin typeface="微軟正黑體"/>
                <a:cs typeface="微軟正黑體"/>
              </a:rPr>
              <a:t>讀卡完畢</a:t>
            </a:r>
            <a:endParaRPr sz="2900">
              <a:latin typeface="微軟正黑體"/>
              <a:cs typeface="微軟正黑體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184921" y="5643900"/>
            <a:ext cx="186690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spc="-20" dirty="0">
                <a:solidFill>
                  <a:srgbClr val="185758"/>
                </a:solidFill>
                <a:latin typeface="微軟正黑體"/>
                <a:cs typeface="微軟正黑體"/>
              </a:rPr>
              <a:t>連結資料庫</a:t>
            </a:r>
            <a:endParaRPr sz="2900">
              <a:latin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723" y="1625281"/>
            <a:ext cx="17402174" cy="62007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48517" y="918884"/>
            <a:ext cx="4758690" cy="14452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300" spc="-20" dirty="0"/>
              <a:t>使用晶片</a:t>
            </a:r>
            <a:endParaRPr sz="9300"/>
          </a:p>
        </p:txBody>
      </p:sp>
      <p:sp>
        <p:nvSpPr>
          <p:cNvPr id="4" name="object 4"/>
          <p:cNvSpPr txBox="1"/>
          <p:nvPr/>
        </p:nvSpPr>
        <p:spPr>
          <a:xfrm>
            <a:off x="7794526" y="7880698"/>
            <a:ext cx="26987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30" dirty="0">
                <a:solidFill>
                  <a:srgbClr val="185758"/>
                </a:solidFill>
                <a:latin typeface="微軟正黑體"/>
                <a:cs typeface="微軟正黑體"/>
              </a:rPr>
              <a:t>HUB5168+</a:t>
            </a:r>
            <a:endParaRPr sz="4000">
              <a:latin typeface="微軟正黑體"/>
              <a:cs typeface="微軟正黑體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2221" y="671621"/>
            <a:ext cx="17414240" cy="8968105"/>
            <a:chOff x="432221" y="671621"/>
            <a:chExt cx="17414240" cy="8968105"/>
          </a:xfrm>
        </p:grpSpPr>
        <p:sp>
          <p:nvSpPr>
            <p:cNvPr id="6" name="object 6"/>
            <p:cNvSpPr/>
            <p:nvPr/>
          </p:nvSpPr>
          <p:spPr>
            <a:xfrm>
              <a:off x="2813170" y="1909019"/>
              <a:ext cx="607695" cy="17780"/>
            </a:xfrm>
            <a:custGeom>
              <a:avLst/>
              <a:gdLst/>
              <a:ahLst/>
              <a:cxnLst/>
              <a:rect l="l" t="t" r="r" b="b"/>
              <a:pathLst>
                <a:path w="607695" h="17780">
                  <a:moveTo>
                    <a:pt x="607341" y="17760"/>
                  </a:moveTo>
                  <a:lnTo>
                    <a:pt x="0" y="17760"/>
                  </a:lnTo>
                  <a:lnTo>
                    <a:pt x="0" y="0"/>
                  </a:lnTo>
                  <a:lnTo>
                    <a:pt x="607341" y="0"/>
                  </a:lnTo>
                  <a:lnTo>
                    <a:pt x="607341" y="17760"/>
                  </a:lnTo>
                  <a:close/>
                </a:path>
              </a:pathLst>
            </a:custGeom>
            <a:solidFill>
              <a:srgbClr val="00948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0268" y="1507691"/>
              <a:ext cx="154825" cy="1548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6487" y="2031112"/>
              <a:ext cx="154818" cy="1548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8244" y="1965417"/>
              <a:ext cx="106767" cy="10677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07260" y="1864533"/>
              <a:ext cx="106787" cy="1067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96487" y="1352733"/>
              <a:ext cx="106760" cy="1067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89645" y="1744966"/>
              <a:ext cx="106760" cy="1067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2502" y="1386389"/>
              <a:ext cx="106767" cy="10676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32219" y="671626"/>
              <a:ext cx="15033625" cy="8042275"/>
            </a:xfrm>
            <a:custGeom>
              <a:avLst/>
              <a:gdLst/>
              <a:ahLst/>
              <a:cxnLst/>
              <a:rect l="l" t="t" r="r" b="b"/>
              <a:pathLst>
                <a:path w="15033625" h="8042275">
                  <a:moveTo>
                    <a:pt x="892200" y="1339316"/>
                  </a:moveTo>
                  <a:lnTo>
                    <a:pt x="251383" y="1339316"/>
                  </a:lnTo>
                  <a:lnTo>
                    <a:pt x="0" y="1590725"/>
                  </a:lnTo>
                  <a:lnTo>
                    <a:pt x="0" y="1615833"/>
                  </a:lnTo>
                  <a:lnTo>
                    <a:pt x="258749" y="1357083"/>
                  </a:lnTo>
                  <a:lnTo>
                    <a:pt x="892200" y="1357083"/>
                  </a:lnTo>
                  <a:lnTo>
                    <a:pt x="892200" y="1339316"/>
                  </a:lnTo>
                  <a:close/>
                </a:path>
                <a:path w="15033625" h="8042275">
                  <a:moveTo>
                    <a:pt x="994664" y="756869"/>
                  </a:moveTo>
                  <a:lnTo>
                    <a:pt x="343408" y="756869"/>
                  </a:lnTo>
                  <a:lnTo>
                    <a:pt x="0" y="413448"/>
                  </a:lnTo>
                  <a:lnTo>
                    <a:pt x="0" y="451116"/>
                  </a:lnTo>
                  <a:lnTo>
                    <a:pt x="332371" y="783513"/>
                  </a:lnTo>
                  <a:lnTo>
                    <a:pt x="994664" y="783513"/>
                  </a:lnTo>
                  <a:lnTo>
                    <a:pt x="994664" y="756869"/>
                  </a:lnTo>
                  <a:close/>
                </a:path>
                <a:path w="15033625" h="8042275">
                  <a:moveTo>
                    <a:pt x="2183523" y="1170813"/>
                  </a:moveTo>
                  <a:lnTo>
                    <a:pt x="2170963" y="1158265"/>
                  </a:lnTo>
                  <a:lnTo>
                    <a:pt x="2005304" y="1323898"/>
                  </a:lnTo>
                  <a:lnTo>
                    <a:pt x="1199743" y="1323898"/>
                  </a:lnTo>
                  <a:lnTo>
                    <a:pt x="998334" y="1122489"/>
                  </a:lnTo>
                  <a:lnTo>
                    <a:pt x="0" y="1122489"/>
                  </a:lnTo>
                  <a:lnTo>
                    <a:pt x="0" y="1140244"/>
                  </a:lnTo>
                  <a:lnTo>
                    <a:pt x="990981" y="1140244"/>
                  </a:lnTo>
                  <a:lnTo>
                    <a:pt x="1192390" y="1341666"/>
                  </a:lnTo>
                  <a:lnTo>
                    <a:pt x="2012670" y="1341666"/>
                  </a:lnTo>
                  <a:lnTo>
                    <a:pt x="2030425" y="1323898"/>
                  </a:lnTo>
                  <a:lnTo>
                    <a:pt x="2183523" y="1170813"/>
                  </a:lnTo>
                  <a:close/>
                </a:path>
                <a:path w="15033625" h="8042275">
                  <a:moveTo>
                    <a:pt x="2480284" y="1425257"/>
                  </a:moveTo>
                  <a:lnTo>
                    <a:pt x="1411287" y="1425257"/>
                  </a:lnTo>
                  <a:lnTo>
                    <a:pt x="1153071" y="1683486"/>
                  </a:lnTo>
                  <a:lnTo>
                    <a:pt x="460502" y="1683486"/>
                  </a:lnTo>
                  <a:lnTo>
                    <a:pt x="0" y="2143506"/>
                  </a:lnTo>
                  <a:lnTo>
                    <a:pt x="0" y="2181148"/>
                  </a:lnTo>
                  <a:lnTo>
                    <a:pt x="471538" y="1710131"/>
                  </a:lnTo>
                  <a:lnTo>
                    <a:pt x="1164107" y="1710131"/>
                  </a:lnTo>
                  <a:lnTo>
                    <a:pt x="1422323" y="1451902"/>
                  </a:lnTo>
                  <a:lnTo>
                    <a:pt x="2480284" y="1451902"/>
                  </a:lnTo>
                  <a:lnTo>
                    <a:pt x="2480284" y="1425257"/>
                  </a:lnTo>
                  <a:close/>
                </a:path>
                <a:path w="15033625" h="8042275">
                  <a:moveTo>
                    <a:pt x="2480284" y="729538"/>
                  </a:moveTo>
                  <a:lnTo>
                    <a:pt x="1420482" y="729538"/>
                  </a:lnTo>
                  <a:lnTo>
                    <a:pt x="1162265" y="471322"/>
                  </a:lnTo>
                  <a:lnTo>
                    <a:pt x="469709" y="471322"/>
                  </a:lnTo>
                  <a:lnTo>
                    <a:pt x="0" y="0"/>
                  </a:lnTo>
                  <a:lnTo>
                    <a:pt x="0" y="25158"/>
                  </a:lnTo>
                  <a:lnTo>
                    <a:pt x="462343" y="489089"/>
                  </a:lnTo>
                  <a:lnTo>
                    <a:pt x="1154912" y="489089"/>
                  </a:lnTo>
                  <a:lnTo>
                    <a:pt x="1413129" y="747306"/>
                  </a:lnTo>
                  <a:lnTo>
                    <a:pt x="2480284" y="747306"/>
                  </a:lnTo>
                  <a:lnTo>
                    <a:pt x="2480284" y="729538"/>
                  </a:lnTo>
                  <a:close/>
                </a:path>
                <a:path w="15033625" h="8042275">
                  <a:moveTo>
                    <a:pt x="3028442" y="901382"/>
                  </a:moveTo>
                  <a:lnTo>
                    <a:pt x="1895932" y="901382"/>
                  </a:lnTo>
                  <a:lnTo>
                    <a:pt x="1706333" y="1090980"/>
                  </a:lnTo>
                  <a:lnTo>
                    <a:pt x="1369110" y="1090980"/>
                  </a:lnTo>
                  <a:lnTo>
                    <a:pt x="1210208" y="932065"/>
                  </a:lnTo>
                  <a:lnTo>
                    <a:pt x="0" y="932065"/>
                  </a:lnTo>
                  <a:lnTo>
                    <a:pt x="0" y="958710"/>
                  </a:lnTo>
                  <a:lnTo>
                    <a:pt x="1199172" y="958710"/>
                  </a:lnTo>
                  <a:lnTo>
                    <a:pt x="1358074" y="1117625"/>
                  </a:lnTo>
                  <a:lnTo>
                    <a:pt x="1717370" y="1117625"/>
                  </a:lnTo>
                  <a:lnTo>
                    <a:pt x="1744014" y="1090980"/>
                  </a:lnTo>
                  <a:lnTo>
                    <a:pt x="1906968" y="928014"/>
                  </a:lnTo>
                  <a:lnTo>
                    <a:pt x="3028442" y="928014"/>
                  </a:lnTo>
                  <a:lnTo>
                    <a:pt x="3028442" y="901382"/>
                  </a:lnTo>
                  <a:close/>
                </a:path>
                <a:path w="15033625" h="8042275">
                  <a:moveTo>
                    <a:pt x="15033041" y="8024012"/>
                  </a:moveTo>
                  <a:lnTo>
                    <a:pt x="14425702" y="8024012"/>
                  </a:lnTo>
                  <a:lnTo>
                    <a:pt x="14425702" y="8041780"/>
                  </a:lnTo>
                  <a:lnTo>
                    <a:pt x="15033041" y="8041780"/>
                  </a:lnTo>
                  <a:lnTo>
                    <a:pt x="15033041" y="8024012"/>
                  </a:lnTo>
                  <a:close/>
                </a:path>
              </a:pathLst>
            </a:custGeom>
            <a:solidFill>
              <a:srgbClr val="00948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227133" y="8817725"/>
              <a:ext cx="154818" cy="1548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673344" y="8294304"/>
              <a:ext cx="154825" cy="1548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853428" y="8752030"/>
              <a:ext cx="106767" cy="10677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764390" y="8651147"/>
              <a:ext cx="106787" cy="1067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275193" y="8139346"/>
              <a:ext cx="106760" cy="1067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582033" y="8531580"/>
              <a:ext cx="106760" cy="1067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759170" y="8173002"/>
              <a:ext cx="106767" cy="10676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4817777" y="7458233"/>
              <a:ext cx="3028950" cy="2181225"/>
            </a:xfrm>
            <a:custGeom>
              <a:avLst/>
              <a:gdLst/>
              <a:ahLst/>
              <a:cxnLst/>
              <a:rect l="l" t="t" r="r" b="b"/>
              <a:pathLst>
                <a:path w="3028950" h="2181225">
                  <a:moveTo>
                    <a:pt x="1015768" y="1341661"/>
                  </a:moveTo>
                  <a:lnTo>
                    <a:pt x="1836047" y="1341661"/>
                  </a:lnTo>
                  <a:lnTo>
                    <a:pt x="2037461" y="1140247"/>
                  </a:lnTo>
                  <a:lnTo>
                    <a:pt x="3028439" y="1140247"/>
                  </a:lnTo>
                  <a:lnTo>
                    <a:pt x="3028439" y="1122486"/>
                  </a:lnTo>
                  <a:lnTo>
                    <a:pt x="2030099" y="1122486"/>
                  </a:lnTo>
                  <a:lnTo>
                    <a:pt x="1828693" y="1323900"/>
                  </a:lnTo>
                  <a:lnTo>
                    <a:pt x="998006" y="1323900"/>
                  </a:lnTo>
                  <a:lnTo>
                    <a:pt x="1015768" y="1341661"/>
                  </a:lnTo>
                  <a:close/>
                </a:path>
                <a:path w="3028950" h="2181225">
                  <a:moveTo>
                    <a:pt x="998006" y="1323900"/>
                  </a:moveTo>
                  <a:lnTo>
                    <a:pt x="1023129" y="1323900"/>
                  </a:lnTo>
                  <a:lnTo>
                    <a:pt x="857473" y="1158258"/>
                  </a:lnTo>
                  <a:lnTo>
                    <a:pt x="844915" y="1170815"/>
                  </a:lnTo>
                  <a:lnTo>
                    <a:pt x="998006" y="1323900"/>
                  </a:lnTo>
                  <a:close/>
                </a:path>
                <a:path w="3028950" h="2181225">
                  <a:moveTo>
                    <a:pt x="3028439" y="1615839"/>
                  </a:moveTo>
                  <a:lnTo>
                    <a:pt x="3028439" y="1590723"/>
                  </a:lnTo>
                  <a:lnTo>
                    <a:pt x="2777052" y="1339316"/>
                  </a:lnTo>
                  <a:lnTo>
                    <a:pt x="2136235" y="1339316"/>
                  </a:lnTo>
                  <a:lnTo>
                    <a:pt x="2136235" y="1357076"/>
                  </a:lnTo>
                  <a:lnTo>
                    <a:pt x="2769691" y="1357076"/>
                  </a:lnTo>
                  <a:lnTo>
                    <a:pt x="3028439" y="1615839"/>
                  </a:lnTo>
                  <a:close/>
                </a:path>
                <a:path w="3028950" h="2181225">
                  <a:moveTo>
                    <a:pt x="3028439" y="2181151"/>
                  </a:moveTo>
                  <a:lnTo>
                    <a:pt x="3028439" y="2143499"/>
                  </a:lnTo>
                  <a:lnTo>
                    <a:pt x="2567931" y="1683490"/>
                  </a:lnTo>
                  <a:lnTo>
                    <a:pt x="1875364" y="1683490"/>
                  </a:lnTo>
                  <a:lnTo>
                    <a:pt x="1617150" y="1425262"/>
                  </a:lnTo>
                  <a:lnTo>
                    <a:pt x="548148" y="1425262"/>
                  </a:lnTo>
                  <a:lnTo>
                    <a:pt x="548148" y="1451896"/>
                  </a:lnTo>
                  <a:lnTo>
                    <a:pt x="1606112" y="1451896"/>
                  </a:lnTo>
                  <a:lnTo>
                    <a:pt x="1864326" y="1710124"/>
                  </a:lnTo>
                  <a:lnTo>
                    <a:pt x="2556893" y="1710124"/>
                  </a:lnTo>
                  <a:lnTo>
                    <a:pt x="3028439" y="2181151"/>
                  </a:lnTo>
                  <a:close/>
                </a:path>
                <a:path w="3028950" h="2181225">
                  <a:moveTo>
                    <a:pt x="548148" y="747299"/>
                  </a:moveTo>
                  <a:lnTo>
                    <a:pt x="1615311" y="747299"/>
                  </a:lnTo>
                  <a:lnTo>
                    <a:pt x="1873525" y="489085"/>
                  </a:lnTo>
                  <a:lnTo>
                    <a:pt x="2566092" y="489085"/>
                  </a:lnTo>
                  <a:lnTo>
                    <a:pt x="3028439" y="25156"/>
                  </a:lnTo>
                  <a:lnTo>
                    <a:pt x="3028439" y="0"/>
                  </a:lnTo>
                  <a:lnTo>
                    <a:pt x="2558731" y="471317"/>
                  </a:lnTo>
                  <a:lnTo>
                    <a:pt x="1866171" y="471317"/>
                  </a:lnTo>
                  <a:lnTo>
                    <a:pt x="1607950" y="729538"/>
                  </a:lnTo>
                  <a:lnTo>
                    <a:pt x="548148" y="729538"/>
                  </a:lnTo>
                  <a:lnTo>
                    <a:pt x="548148" y="747299"/>
                  </a:lnTo>
                  <a:close/>
                </a:path>
                <a:path w="3028950" h="2181225">
                  <a:moveTo>
                    <a:pt x="2033777" y="783508"/>
                  </a:moveTo>
                  <a:lnTo>
                    <a:pt x="2696060" y="783508"/>
                  </a:lnTo>
                  <a:lnTo>
                    <a:pt x="3028439" y="451121"/>
                  </a:lnTo>
                  <a:lnTo>
                    <a:pt x="3028439" y="413449"/>
                  </a:lnTo>
                  <a:lnTo>
                    <a:pt x="2685021" y="756867"/>
                  </a:lnTo>
                  <a:lnTo>
                    <a:pt x="2033777" y="756867"/>
                  </a:lnTo>
                  <a:lnTo>
                    <a:pt x="2033777" y="783508"/>
                  </a:lnTo>
                  <a:close/>
                </a:path>
                <a:path w="3028950" h="2181225">
                  <a:moveTo>
                    <a:pt x="1284424" y="1090981"/>
                  </a:moveTo>
                  <a:lnTo>
                    <a:pt x="1322096" y="1090981"/>
                  </a:lnTo>
                  <a:lnTo>
                    <a:pt x="1132504" y="901376"/>
                  </a:lnTo>
                  <a:lnTo>
                    <a:pt x="0" y="901376"/>
                  </a:lnTo>
                  <a:lnTo>
                    <a:pt x="0" y="928017"/>
                  </a:lnTo>
                  <a:lnTo>
                    <a:pt x="1121466" y="928017"/>
                  </a:lnTo>
                  <a:lnTo>
                    <a:pt x="1284424" y="1090981"/>
                  </a:lnTo>
                  <a:close/>
                </a:path>
                <a:path w="3028950" h="2181225">
                  <a:moveTo>
                    <a:pt x="1311065" y="1117623"/>
                  </a:moveTo>
                  <a:lnTo>
                    <a:pt x="1670356" y="1117623"/>
                  </a:lnTo>
                  <a:lnTo>
                    <a:pt x="1829262" y="958710"/>
                  </a:lnTo>
                  <a:lnTo>
                    <a:pt x="3028439" y="958710"/>
                  </a:lnTo>
                  <a:lnTo>
                    <a:pt x="3028439" y="932069"/>
                  </a:lnTo>
                  <a:lnTo>
                    <a:pt x="1818224" y="932069"/>
                  </a:lnTo>
                  <a:lnTo>
                    <a:pt x="1659325" y="1090981"/>
                  </a:lnTo>
                  <a:lnTo>
                    <a:pt x="1284424" y="1090981"/>
                  </a:lnTo>
                  <a:lnTo>
                    <a:pt x="1311065" y="1117623"/>
                  </a:lnTo>
                  <a:close/>
                </a:path>
              </a:pathLst>
            </a:custGeom>
            <a:solidFill>
              <a:srgbClr val="00948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5038" y="2662668"/>
            <a:ext cx="3961129" cy="6684009"/>
          </a:xfrm>
          <a:custGeom>
            <a:avLst/>
            <a:gdLst/>
            <a:ahLst/>
            <a:cxnLst/>
            <a:rect l="l" t="t" r="r" b="b"/>
            <a:pathLst>
              <a:path w="3961129" h="6684009">
                <a:moveTo>
                  <a:pt x="3712940" y="6683591"/>
                </a:moveTo>
                <a:lnTo>
                  <a:pt x="247706" y="6683591"/>
                </a:lnTo>
                <a:lnTo>
                  <a:pt x="240779" y="6683043"/>
                </a:lnTo>
                <a:lnTo>
                  <a:pt x="197320" y="6672576"/>
                </a:lnTo>
                <a:lnTo>
                  <a:pt x="156141" y="6655519"/>
                </a:lnTo>
                <a:lnTo>
                  <a:pt x="118010" y="6632191"/>
                </a:lnTo>
                <a:lnTo>
                  <a:pt x="83694" y="6602908"/>
                </a:lnTo>
                <a:lnTo>
                  <a:pt x="54412" y="6568592"/>
                </a:lnTo>
                <a:lnTo>
                  <a:pt x="31083" y="6530461"/>
                </a:lnTo>
                <a:lnTo>
                  <a:pt x="14026" y="6489283"/>
                </a:lnTo>
                <a:lnTo>
                  <a:pt x="3559" y="6445824"/>
                </a:lnTo>
                <a:lnTo>
                  <a:pt x="0" y="6400853"/>
                </a:lnTo>
                <a:lnTo>
                  <a:pt x="0" y="285750"/>
                </a:lnTo>
                <a:lnTo>
                  <a:pt x="3559" y="240779"/>
                </a:lnTo>
                <a:lnTo>
                  <a:pt x="14026" y="197320"/>
                </a:lnTo>
                <a:lnTo>
                  <a:pt x="31083" y="156141"/>
                </a:lnTo>
                <a:lnTo>
                  <a:pt x="54412" y="118010"/>
                </a:lnTo>
                <a:lnTo>
                  <a:pt x="83694" y="83694"/>
                </a:lnTo>
                <a:lnTo>
                  <a:pt x="118010" y="54412"/>
                </a:lnTo>
                <a:lnTo>
                  <a:pt x="156141" y="31083"/>
                </a:lnTo>
                <a:lnTo>
                  <a:pt x="197320" y="14026"/>
                </a:lnTo>
                <a:lnTo>
                  <a:pt x="240779" y="3559"/>
                </a:lnTo>
                <a:lnTo>
                  <a:pt x="285750" y="0"/>
                </a:lnTo>
                <a:lnTo>
                  <a:pt x="3674896" y="0"/>
                </a:lnTo>
                <a:lnTo>
                  <a:pt x="3719867" y="3559"/>
                </a:lnTo>
                <a:lnTo>
                  <a:pt x="3763326" y="14026"/>
                </a:lnTo>
                <a:lnTo>
                  <a:pt x="3804504" y="31083"/>
                </a:lnTo>
                <a:lnTo>
                  <a:pt x="3842636" y="54412"/>
                </a:lnTo>
                <a:lnTo>
                  <a:pt x="3876952" y="83694"/>
                </a:lnTo>
                <a:lnTo>
                  <a:pt x="3906234" y="118010"/>
                </a:lnTo>
                <a:lnTo>
                  <a:pt x="3929563" y="156141"/>
                </a:lnTo>
                <a:lnTo>
                  <a:pt x="3946619" y="197320"/>
                </a:lnTo>
                <a:lnTo>
                  <a:pt x="3957087" y="240779"/>
                </a:lnTo>
                <a:lnTo>
                  <a:pt x="3960646" y="285750"/>
                </a:lnTo>
                <a:lnTo>
                  <a:pt x="3960646" y="6400853"/>
                </a:lnTo>
                <a:lnTo>
                  <a:pt x="3957087" y="6445824"/>
                </a:lnTo>
                <a:lnTo>
                  <a:pt x="3946619" y="6489283"/>
                </a:lnTo>
                <a:lnTo>
                  <a:pt x="3929563" y="6530461"/>
                </a:lnTo>
                <a:lnTo>
                  <a:pt x="3906234" y="6568592"/>
                </a:lnTo>
                <a:lnTo>
                  <a:pt x="3876952" y="6602908"/>
                </a:lnTo>
                <a:lnTo>
                  <a:pt x="3842636" y="6632191"/>
                </a:lnTo>
                <a:lnTo>
                  <a:pt x="3804504" y="6655519"/>
                </a:lnTo>
                <a:lnTo>
                  <a:pt x="3763326" y="6672576"/>
                </a:lnTo>
                <a:lnTo>
                  <a:pt x="3719867" y="6683043"/>
                </a:lnTo>
                <a:lnTo>
                  <a:pt x="3712940" y="66835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30216" y="2662668"/>
            <a:ext cx="3961129" cy="6684009"/>
          </a:xfrm>
          <a:custGeom>
            <a:avLst/>
            <a:gdLst/>
            <a:ahLst/>
            <a:cxnLst/>
            <a:rect l="l" t="t" r="r" b="b"/>
            <a:pathLst>
              <a:path w="3961130" h="6684009">
                <a:moveTo>
                  <a:pt x="3712940" y="6683591"/>
                </a:moveTo>
                <a:lnTo>
                  <a:pt x="247706" y="6683591"/>
                </a:lnTo>
                <a:lnTo>
                  <a:pt x="240779" y="6683043"/>
                </a:lnTo>
                <a:lnTo>
                  <a:pt x="197320" y="6672576"/>
                </a:lnTo>
                <a:lnTo>
                  <a:pt x="156142" y="6655519"/>
                </a:lnTo>
                <a:lnTo>
                  <a:pt x="118010" y="6632191"/>
                </a:lnTo>
                <a:lnTo>
                  <a:pt x="83694" y="6602908"/>
                </a:lnTo>
                <a:lnTo>
                  <a:pt x="54412" y="6568592"/>
                </a:lnTo>
                <a:lnTo>
                  <a:pt x="31083" y="6530461"/>
                </a:lnTo>
                <a:lnTo>
                  <a:pt x="14027" y="6489283"/>
                </a:lnTo>
                <a:lnTo>
                  <a:pt x="3559" y="6445824"/>
                </a:lnTo>
                <a:lnTo>
                  <a:pt x="0" y="6400853"/>
                </a:lnTo>
                <a:lnTo>
                  <a:pt x="0" y="285750"/>
                </a:lnTo>
                <a:lnTo>
                  <a:pt x="3559" y="240779"/>
                </a:lnTo>
                <a:lnTo>
                  <a:pt x="14027" y="197320"/>
                </a:lnTo>
                <a:lnTo>
                  <a:pt x="31083" y="156141"/>
                </a:lnTo>
                <a:lnTo>
                  <a:pt x="54412" y="118010"/>
                </a:lnTo>
                <a:lnTo>
                  <a:pt x="83694" y="83694"/>
                </a:lnTo>
                <a:lnTo>
                  <a:pt x="118010" y="54412"/>
                </a:lnTo>
                <a:lnTo>
                  <a:pt x="156142" y="31083"/>
                </a:lnTo>
                <a:lnTo>
                  <a:pt x="197320" y="14026"/>
                </a:lnTo>
                <a:lnTo>
                  <a:pt x="240779" y="3559"/>
                </a:lnTo>
                <a:lnTo>
                  <a:pt x="285750" y="0"/>
                </a:lnTo>
                <a:lnTo>
                  <a:pt x="3674897" y="0"/>
                </a:lnTo>
                <a:lnTo>
                  <a:pt x="3719868" y="3559"/>
                </a:lnTo>
                <a:lnTo>
                  <a:pt x="3763326" y="14026"/>
                </a:lnTo>
                <a:lnTo>
                  <a:pt x="3804504" y="31083"/>
                </a:lnTo>
                <a:lnTo>
                  <a:pt x="3842636" y="54412"/>
                </a:lnTo>
                <a:lnTo>
                  <a:pt x="3876952" y="83694"/>
                </a:lnTo>
                <a:lnTo>
                  <a:pt x="3906234" y="118010"/>
                </a:lnTo>
                <a:lnTo>
                  <a:pt x="3929563" y="156141"/>
                </a:lnTo>
                <a:lnTo>
                  <a:pt x="3946620" y="197320"/>
                </a:lnTo>
                <a:lnTo>
                  <a:pt x="3957087" y="240779"/>
                </a:lnTo>
                <a:lnTo>
                  <a:pt x="3960646" y="285750"/>
                </a:lnTo>
                <a:lnTo>
                  <a:pt x="3960646" y="6400853"/>
                </a:lnTo>
                <a:lnTo>
                  <a:pt x="3957087" y="6445824"/>
                </a:lnTo>
                <a:lnTo>
                  <a:pt x="3946620" y="6489283"/>
                </a:lnTo>
                <a:lnTo>
                  <a:pt x="3929563" y="6530461"/>
                </a:lnTo>
                <a:lnTo>
                  <a:pt x="3906234" y="6568592"/>
                </a:lnTo>
                <a:lnTo>
                  <a:pt x="3876952" y="6602908"/>
                </a:lnTo>
                <a:lnTo>
                  <a:pt x="3842636" y="6632191"/>
                </a:lnTo>
                <a:lnTo>
                  <a:pt x="3804504" y="6655519"/>
                </a:lnTo>
                <a:lnTo>
                  <a:pt x="3763326" y="6672576"/>
                </a:lnTo>
                <a:lnTo>
                  <a:pt x="3719868" y="6683043"/>
                </a:lnTo>
                <a:lnTo>
                  <a:pt x="3712940" y="66835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98119" y="2662668"/>
            <a:ext cx="3961129" cy="6684009"/>
          </a:xfrm>
          <a:custGeom>
            <a:avLst/>
            <a:gdLst/>
            <a:ahLst/>
            <a:cxnLst/>
            <a:rect l="l" t="t" r="r" b="b"/>
            <a:pathLst>
              <a:path w="3961129" h="6684009">
                <a:moveTo>
                  <a:pt x="3712940" y="6683591"/>
                </a:moveTo>
                <a:lnTo>
                  <a:pt x="247706" y="6683591"/>
                </a:lnTo>
                <a:lnTo>
                  <a:pt x="240779" y="6683043"/>
                </a:lnTo>
                <a:lnTo>
                  <a:pt x="197320" y="6672576"/>
                </a:lnTo>
                <a:lnTo>
                  <a:pt x="156141" y="6655519"/>
                </a:lnTo>
                <a:lnTo>
                  <a:pt x="118010" y="6632191"/>
                </a:lnTo>
                <a:lnTo>
                  <a:pt x="83694" y="6602908"/>
                </a:lnTo>
                <a:lnTo>
                  <a:pt x="54412" y="6568592"/>
                </a:lnTo>
                <a:lnTo>
                  <a:pt x="31083" y="6530461"/>
                </a:lnTo>
                <a:lnTo>
                  <a:pt x="14026" y="6489283"/>
                </a:lnTo>
                <a:lnTo>
                  <a:pt x="3559" y="6445824"/>
                </a:lnTo>
                <a:lnTo>
                  <a:pt x="0" y="6400853"/>
                </a:lnTo>
                <a:lnTo>
                  <a:pt x="0" y="285750"/>
                </a:lnTo>
                <a:lnTo>
                  <a:pt x="3559" y="240779"/>
                </a:lnTo>
                <a:lnTo>
                  <a:pt x="14026" y="197320"/>
                </a:lnTo>
                <a:lnTo>
                  <a:pt x="31083" y="156141"/>
                </a:lnTo>
                <a:lnTo>
                  <a:pt x="54412" y="118010"/>
                </a:lnTo>
                <a:lnTo>
                  <a:pt x="83694" y="83694"/>
                </a:lnTo>
                <a:lnTo>
                  <a:pt x="118010" y="54412"/>
                </a:lnTo>
                <a:lnTo>
                  <a:pt x="156141" y="31083"/>
                </a:lnTo>
                <a:lnTo>
                  <a:pt x="197320" y="14026"/>
                </a:lnTo>
                <a:lnTo>
                  <a:pt x="240779" y="3559"/>
                </a:lnTo>
                <a:lnTo>
                  <a:pt x="285750" y="0"/>
                </a:lnTo>
                <a:lnTo>
                  <a:pt x="3674897" y="0"/>
                </a:lnTo>
                <a:lnTo>
                  <a:pt x="3719868" y="3559"/>
                </a:lnTo>
                <a:lnTo>
                  <a:pt x="3763326" y="14026"/>
                </a:lnTo>
                <a:lnTo>
                  <a:pt x="3804505" y="31083"/>
                </a:lnTo>
                <a:lnTo>
                  <a:pt x="3842636" y="54412"/>
                </a:lnTo>
                <a:lnTo>
                  <a:pt x="3876952" y="83694"/>
                </a:lnTo>
                <a:lnTo>
                  <a:pt x="3906235" y="118010"/>
                </a:lnTo>
                <a:lnTo>
                  <a:pt x="3929563" y="156141"/>
                </a:lnTo>
                <a:lnTo>
                  <a:pt x="3946620" y="197320"/>
                </a:lnTo>
                <a:lnTo>
                  <a:pt x="3957087" y="240779"/>
                </a:lnTo>
                <a:lnTo>
                  <a:pt x="3960646" y="285750"/>
                </a:lnTo>
                <a:lnTo>
                  <a:pt x="3960646" y="6400853"/>
                </a:lnTo>
                <a:lnTo>
                  <a:pt x="3957087" y="6445824"/>
                </a:lnTo>
                <a:lnTo>
                  <a:pt x="3946620" y="6489283"/>
                </a:lnTo>
                <a:lnTo>
                  <a:pt x="3929563" y="6530461"/>
                </a:lnTo>
                <a:lnTo>
                  <a:pt x="3906235" y="6568592"/>
                </a:lnTo>
                <a:lnTo>
                  <a:pt x="3876952" y="6602908"/>
                </a:lnTo>
                <a:lnTo>
                  <a:pt x="3842636" y="6632191"/>
                </a:lnTo>
                <a:lnTo>
                  <a:pt x="3804505" y="6655519"/>
                </a:lnTo>
                <a:lnTo>
                  <a:pt x="3763326" y="6672576"/>
                </a:lnTo>
                <a:lnTo>
                  <a:pt x="3719868" y="6683043"/>
                </a:lnTo>
                <a:lnTo>
                  <a:pt x="3712940" y="66835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62313" y="2662668"/>
            <a:ext cx="3961129" cy="6684009"/>
          </a:xfrm>
          <a:custGeom>
            <a:avLst/>
            <a:gdLst/>
            <a:ahLst/>
            <a:cxnLst/>
            <a:rect l="l" t="t" r="r" b="b"/>
            <a:pathLst>
              <a:path w="3961130" h="6684009">
                <a:moveTo>
                  <a:pt x="3712940" y="6683591"/>
                </a:moveTo>
                <a:lnTo>
                  <a:pt x="247706" y="6683591"/>
                </a:lnTo>
                <a:lnTo>
                  <a:pt x="240779" y="6683043"/>
                </a:lnTo>
                <a:lnTo>
                  <a:pt x="197320" y="6672576"/>
                </a:lnTo>
                <a:lnTo>
                  <a:pt x="156141" y="6655519"/>
                </a:lnTo>
                <a:lnTo>
                  <a:pt x="118010" y="6632191"/>
                </a:lnTo>
                <a:lnTo>
                  <a:pt x="83693" y="6602908"/>
                </a:lnTo>
                <a:lnTo>
                  <a:pt x="54412" y="6568592"/>
                </a:lnTo>
                <a:lnTo>
                  <a:pt x="31084" y="6530461"/>
                </a:lnTo>
                <a:lnTo>
                  <a:pt x="14027" y="6489283"/>
                </a:lnTo>
                <a:lnTo>
                  <a:pt x="3560" y="6445824"/>
                </a:lnTo>
                <a:lnTo>
                  <a:pt x="0" y="6400853"/>
                </a:lnTo>
                <a:lnTo>
                  <a:pt x="0" y="285750"/>
                </a:lnTo>
                <a:lnTo>
                  <a:pt x="3560" y="240779"/>
                </a:lnTo>
                <a:lnTo>
                  <a:pt x="14027" y="197320"/>
                </a:lnTo>
                <a:lnTo>
                  <a:pt x="31084" y="156141"/>
                </a:lnTo>
                <a:lnTo>
                  <a:pt x="54412" y="118010"/>
                </a:lnTo>
                <a:lnTo>
                  <a:pt x="83693" y="83694"/>
                </a:lnTo>
                <a:lnTo>
                  <a:pt x="118010" y="54412"/>
                </a:lnTo>
                <a:lnTo>
                  <a:pt x="156141" y="31083"/>
                </a:lnTo>
                <a:lnTo>
                  <a:pt x="197320" y="14026"/>
                </a:lnTo>
                <a:lnTo>
                  <a:pt x="240779" y="3559"/>
                </a:lnTo>
                <a:lnTo>
                  <a:pt x="285750" y="0"/>
                </a:lnTo>
                <a:lnTo>
                  <a:pt x="3674896" y="0"/>
                </a:lnTo>
                <a:lnTo>
                  <a:pt x="3719868" y="3559"/>
                </a:lnTo>
                <a:lnTo>
                  <a:pt x="3763327" y="14026"/>
                </a:lnTo>
                <a:lnTo>
                  <a:pt x="3804505" y="31083"/>
                </a:lnTo>
                <a:lnTo>
                  <a:pt x="3842637" y="54412"/>
                </a:lnTo>
                <a:lnTo>
                  <a:pt x="3876953" y="83694"/>
                </a:lnTo>
                <a:lnTo>
                  <a:pt x="3906235" y="118010"/>
                </a:lnTo>
                <a:lnTo>
                  <a:pt x="3929563" y="156141"/>
                </a:lnTo>
                <a:lnTo>
                  <a:pt x="3946620" y="197320"/>
                </a:lnTo>
                <a:lnTo>
                  <a:pt x="3957087" y="240779"/>
                </a:lnTo>
                <a:lnTo>
                  <a:pt x="3960646" y="285750"/>
                </a:lnTo>
                <a:lnTo>
                  <a:pt x="3960646" y="6400853"/>
                </a:lnTo>
                <a:lnTo>
                  <a:pt x="3957087" y="6445824"/>
                </a:lnTo>
                <a:lnTo>
                  <a:pt x="3946620" y="6489283"/>
                </a:lnTo>
                <a:lnTo>
                  <a:pt x="3929563" y="6530461"/>
                </a:lnTo>
                <a:lnTo>
                  <a:pt x="3906235" y="6568592"/>
                </a:lnTo>
                <a:lnTo>
                  <a:pt x="3876953" y="6602908"/>
                </a:lnTo>
                <a:lnTo>
                  <a:pt x="3842637" y="6632191"/>
                </a:lnTo>
                <a:lnTo>
                  <a:pt x="3804505" y="6655519"/>
                </a:lnTo>
                <a:lnTo>
                  <a:pt x="3763327" y="6672576"/>
                </a:lnTo>
                <a:lnTo>
                  <a:pt x="3719868" y="6683043"/>
                </a:lnTo>
                <a:lnTo>
                  <a:pt x="3712940" y="66835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5038" y="6005970"/>
            <a:ext cx="3961129" cy="0"/>
          </a:xfrm>
          <a:custGeom>
            <a:avLst/>
            <a:gdLst/>
            <a:ahLst/>
            <a:cxnLst/>
            <a:rect l="l" t="t" r="r" b="b"/>
            <a:pathLst>
              <a:path w="3961129">
                <a:moveTo>
                  <a:pt x="0" y="0"/>
                </a:moveTo>
                <a:lnTo>
                  <a:pt x="3960646" y="0"/>
                </a:lnTo>
              </a:path>
            </a:pathLst>
          </a:custGeom>
          <a:ln w="38099">
            <a:solidFill>
              <a:srgbClr val="3A3A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98119" y="6005970"/>
            <a:ext cx="3961129" cy="0"/>
          </a:xfrm>
          <a:custGeom>
            <a:avLst/>
            <a:gdLst/>
            <a:ahLst/>
            <a:cxnLst/>
            <a:rect l="l" t="t" r="r" b="b"/>
            <a:pathLst>
              <a:path w="3961129">
                <a:moveTo>
                  <a:pt x="0" y="0"/>
                </a:moveTo>
                <a:lnTo>
                  <a:pt x="3960646" y="0"/>
                </a:lnTo>
              </a:path>
            </a:pathLst>
          </a:custGeom>
          <a:ln w="38099">
            <a:solidFill>
              <a:srgbClr val="3A3A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30216" y="6005970"/>
            <a:ext cx="3961129" cy="0"/>
          </a:xfrm>
          <a:custGeom>
            <a:avLst/>
            <a:gdLst/>
            <a:ahLst/>
            <a:cxnLst/>
            <a:rect l="l" t="t" r="r" b="b"/>
            <a:pathLst>
              <a:path w="3961130">
                <a:moveTo>
                  <a:pt x="0" y="0"/>
                </a:moveTo>
                <a:lnTo>
                  <a:pt x="3960646" y="0"/>
                </a:lnTo>
              </a:path>
            </a:pathLst>
          </a:custGeom>
          <a:ln w="38099">
            <a:solidFill>
              <a:srgbClr val="3A3A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362313" y="6005970"/>
            <a:ext cx="3961129" cy="0"/>
          </a:xfrm>
          <a:custGeom>
            <a:avLst/>
            <a:gdLst/>
            <a:ahLst/>
            <a:cxnLst/>
            <a:rect l="l" t="t" r="r" b="b"/>
            <a:pathLst>
              <a:path w="3961130">
                <a:moveTo>
                  <a:pt x="0" y="0"/>
                </a:moveTo>
                <a:lnTo>
                  <a:pt x="3960646" y="0"/>
                </a:lnTo>
              </a:path>
            </a:pathLst>
          </a:custGeom>
          <a:ln w="38099">
            <a:solidFill>
              <a:srgbClr val="3A3A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908" y="3240840"/>
            <a:ext cx="3724274" cy="21812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98126" y="2662668"/>
            <a:ext cx="3162299" cy="316229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0275152" y="2740998"/>
            <a:ext cx="1866900" cy="3158490"/>
            <a:chOff x="10275152" y="2740998"/>
            <a:chExt cx="1866900" cy="3158490"/>
          </a:xfrm>
        </p:grpSpPr>
        <p:sp>
          <p:nvSpPr>
            <p:cNvPr id="13" name="object 13"/>
            <p:cNvSpPr/>
            <p:nvPr/>
          </p:nvSpPr>
          <p:spPr>
            <a:xfrm>
              <a:off x="10295895" y="2740998"/>
              <a:ext cx="1773555" cy="3121025"/>
            </a:xfrm>
            <a:custGeom>
              <a:avLst/>
              <a:gdLst/>
              <a:ahLst/>
              <a:cxnLst/>
              <a:rect l="l" t="t" r="r" b="b"/>
              <a:pathLst>
                <a:path w="1773554" h="3121025">
                  <a:moveTo>
                    <a:pt x="1773554" y="3120592"/>
                  </a:moveTo>
                  <a:lnTo>
                    <a:pt x="0" y="3120592"/>
                  </a:lnTo>
                  <a:lnTo>
                    <a:pt x="0" y="0"/>
                  </a:lnTo>
                  <a:lnTo>
                    <a:pt x="1773554" y="0"/>
                  </a:lnTo>
                  <a:lnTo>
                    <a:pt x="1773554" y="3120592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048707" y="2740998"/>
              <a:ext cx="93345" cy="3152140"/>
            </a:xfrm>
            <a:custGeom>
              <a:avLst/>
              <a:gdLst/>
              <a:ahLst/>
              <a:cxnLst/>
              <a:rect l="l" t="t" r="r" b="b"/>
              <a:pathLst>
                <a:path w="93345" h="3152140">
                  <a:moveTo>
                    <a:pt x="93344" y="3151798"/>
                  </a:moveTo>
                  <a:lnTo>
                    <a:pt x="0" y="3120592"/>
                  </a:lnTo>
                  <a:lnTo>
                    <a:pt x="0" y="0"/>
                  </a:lnTo>
                  <a:lnTo>
                    <a:pt x="93344" y="93617"/>
                  </a:lnTo>
                  <a:lnTo>
                    <a:pt x="93344" y="3151798"/>
                  </a:lnTo>
                  <a:close/>
                </a:path>
              </a:pathLst>
            </a:custGeom>
            <a:solidFill>
              <a:srgbClr val="B0B3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275152" y="5861591"/>
              <a:ext cx="1866900" cy="37465"/>
            </a:xfrm>
            <a:custGeom>
              <a:avLst/>
              <a:gdLst/>
              <a:ahLst/>
              <a:cxnLst/>
              <a:rect l="l" t="t" r="r" b="b"/>
              <a:pathLst>
                <a:path w="1866900" h="37464">
                  <a:moveTo>
                    <a:pt x="155574" y="37447"/>
                  </a:moveTo>
                  <a:lnTo>
                    <a:pt x="0" y="0"/>
                  </a:lnTo>
                  <a:lnTo>
                    <a:pt x="1773554" y="0"/>
                  </a:lnTo>
                  <a:lnTo>
                    <a:pt x="1866899" y="31205"/>
                  </a:lnTo>
                  <a:lnTo>
                    <a:pt x="155574" y="37447"/>
                  </a:lnTo>
                  <a:close/>
                </a:path>
              </a:pathLst>
            </a:custGeom>
            <a:solidFill>
              <a:srgbClr val="D1D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337382" y="2803410"/>
              <a:ext cx="1493520" cy="2964815"/>
            </a:xfrm>
            <a:custGeom>
              <a:avLst/>
              <a:gdLst/>
              <a:ahLst/>
              <a:cxnLst/>
              <a:rect l="l" t="t" r="r" b="b"/>
              <a:pathLst>
                <a:path w="1493520" h="2964815">
                  <a:moveTo>
                    <a:pt x="31114" y="0"/>
                  </a:moveTo>
                  <a:lnTo>
                    <a:pt x="31114" y="62411"/>
                  </a:lnTo>
                </a:path>
                <a:path w="1493520" h="2964815">
                  <a:moveTo>
                    <a:pt x="0" y="31205"/>
                  </a:moveTo>
                  <a:lnTo>
                    <a:pt x="62229" y="31205"/>
                  </a:lnTo>
                </a:path>
                <a:path w="1493520" h="2964815">
                  <a:moveTo>
                    <a:pt x="31114" y="2902151"/>
                  </a:moveTo>
                  <a:lnTo>
                    <a:pt x="31114" y="2964562"/>
                  </a:lnTo>
                </a:path>
                <a:path w="1493520" h="2964815">
                  <a:moveTo>
                    <a:pt x="0" y="2933357"/>
                  </a:moveTo>
                  <a:lnTo>
                    <a:pt x="62229" y="2933357"/>
                  </a:lnTo>
                </a:path>
                <a:path w="1493520" h="2964815">
                  <a:moveTo>
                    <a:pt x="0" y="140426"/>
                  </a:moveTo>
                  <a:lnTo>
                    <a:pt x="0" y="2761724"/>
                  </a:lnTo>
                </a:path>
                <a:path w="1493520" h="2964815">
                  <a:moveTo>
                    <a:pt x="1462404" y="0"/>
                  </a:moveTo>
                  <a:lnTo>
                    <a:pt x="1462404" y="62411"/>
                  </a:lnTo>
                </a:path>
                <a:path w="1493520" h="2964815">
                  <a:moveTo>
                    <a:pt x="1431289" y="31205"/>
                  </a:moveTo>
                  <a:lnTo>
                    <a:pt x="1493519" y="31205"/>
                  </a:lnTo>
                </a:path>
                <a:path w="1493520" h="2964815">
                  <a:moveTo>
                    <a:pt x="1462404" y="2902151"/>
                  </a:moveTo>
                  <a:lnTo>
                    <a:pt x="1462404" y="2964562"/>
                  </a:lnTo>
                </a:path>
                <a:path w="1493520" h="2964815">
                  <a:moveTo>
                    <a:pt x="1431289" y="2933357"/>
                  </a:moveTo>
                  <a:lnTo>
                    <a:pt x="1493519" y="2933357"/>
                  </a:lnTo>
                </a:path>
                <a:path w="1493520" h="2964815">
                  <a:moveTo>
                    <a:pt x="1431289" y="140426"/>
                  </a:moveTo>
                  <a:lnTo>
                    <a:pt x="1431289" y="2761724"/>
                  </a:lnTo>
                </a:path>
              </a:pathLst>
            </a:custGeom>
            <a:ln w="10386">
              <a:solidFill>
                <a:srgbClr val="FFCCC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492957" y="2834616"/>
              <a:ext cx="1493520" cy="2902585"/>
            </a:xfrm>
            <a:custGeom>
              <a:avLst/>
              <a:gdLst/>
              <a:ahLst/>
              <a:cxnLst/>
              <a:rect l="l" t="t" r="r" b="b"/>
              <a:pathLst>
                <a:path w="1493520" h="2902585">
                  <a:moveTo>
                    <a:pt x="0" y="0"/>
                  </a:moveTo>
                  <a:lnTo>
                    <a:pt x="62229" y="0"/>
                  </a:lnTo>
                </a:path>
                <a:path w="1493520" h="2902585">
                  <a:moveTo>
                    <a:pt x="0" y="2902151"/>
                  </a:moveTo>
                  <a:lnTo>
                    <a:pt x="62229" y="2902151"/>
                  </a:lnTo>
                </a:path>
                <a:path w="1493520" h="2902585">
                  <a:moveTo>
                    <a:pt x="62229" y="109220"/>
                  </a:moveTo>
                  <a:lnTo>
                    <a:pt x="62229" y="2730518"/>
                  </a:lnTo>
                </a:path>
                <a:path w="1493520" h="2902585">
                  <a:moveTo>
                    <a:pt x="1431289" y="0"/>
                  </a:moveTo>
                  <a:lnTo>
                    <a:pt x="1493519" y="0"/>
                  </a:lnTo>
                </a:path>
                <a:path w="1493520" h="2902585">
                  <a:moveTo>
                    <a:pt x="1431289" y="2902151"/>
                  </a:moveTo>
                  <a:lnTo>
                    <a:pt x="1493519" y="2902151"/>
                  </a:lnTo>
                </a:path>
                <a:path w="1493520" h="2902585">
                  <a:moveTo>
                    <a:pt x="1493519" y="109220"/>
                  </a:moveTo>
                  <a:lnTo>
                    <a:pt x="1493519" y="2730518"/>
                  </a:lnTo>
                </a:path>
              </a:pathLst>
            </a:custGeom>
            <a:ln w="10386">
              <a:solidFill>
                <a:srgbClr val="0491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384055" y="29282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384055" y="29282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84055" y="302185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384055" y="302185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384055" y="311546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384055" y="311546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384055" y="320908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384055" y="320908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384055" y="33027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384055" y="33027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477400" y="29282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477400" y="29282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477400" y="302185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477400" y="302185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477400" y="311546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477400" y="311546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477400" y="320908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477400" y="320908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477400" y="33027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477400" y="33027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384055" y="348994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384055" y="348994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384055" y="358355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384055" y="358355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384055" y="367717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384055" y="367717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384055" y="37707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384055" y="37707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0384055" y="386441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384055" y="386441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477400" y="348994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477400" y="348994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477400" y="358355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0477400" y="358355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0477400" y="367717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0477400" y="367717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0477400" y="37707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0477400" y="37707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0477400" y="386441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0477400" y="386441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0384055" y="405164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0384055" y="405164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0384055" y="41452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384055" y="41452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384055" y="42388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0384055" y="42388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0384055" y="433250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0384055" y="433250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384055" y="44053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384055" y="44053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0477400" y="405164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0477400" y="405164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477400" y="41452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0477400" y="41452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477400" y="42388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477400" y="42388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0477400" y="433250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477400" y="433250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0477400" y="44053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477400" y="44053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0384055" y="462375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0384055" y="462375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0384055" y="471737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0384055" y="471737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0384055" y="481099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0384055" y="481099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0384055" y="490460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0384055" y="490460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0384055" y="499822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0384055" y="499822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0477400" y="462375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0477400" y="462375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0477400" y="471737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0477400" y="471737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0477400" y="481099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0477400" y="481099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0477400" y="490460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0477400" y="490460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0477400" y="499822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0477400" y="499822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0384055" y="517506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0384055" y="517506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0384055" y="526659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0384055" y="526659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0384055" y="536229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0384055" y="536229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0384055" y="54559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0384055" y="54559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0384055" y="554953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0384055" y="554953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0477400" y="517506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0477400" y="517506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0477400" y="526659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0477400" y="526659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0477400" y="536229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0477400" y="536229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0477400" y="54559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0477400" y="54559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0477400" y="554953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0477400" y="554953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1815345" y="29282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1815345" y="29282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1815345" y="302185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1815345" y="302185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1815345" y="311546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1815345" y="311546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1815345" y="320908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1815345" y="320908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1815345" y="33027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1815345" y="33027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1908689" y="29282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1908689" y="29282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1908689" y="302185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1908689" y="302185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1908689" y="311546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1908689" y="311546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1908689" y="320908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1908689" y="320908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1908689" y="33027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1908689" y="33027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1815345" y="348994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1815345" y="348994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1815345" y="358355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1815345" y="358355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1815345" y="367717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1815345" y="367717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1815345" y="37707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1815345" y="37707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1815345" y="386441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1815345" y="386441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1908689" y="348994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1908689" y="348994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1908689" y="358355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1908689" y="358355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1908689" y="367717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1908689" y="367717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1908689" y="37707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1908689" y="37707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1908689" y="386441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1908689" y="386441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1815345" y="405164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1815345" y="405164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1815345" y="41452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1815345" y="41452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1815345" y="42388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1815345" y="42388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1815345" y="433250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1815345" y="433250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1815345" y="44053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1815345" y="44053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1908689" y="405164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1908689" y="405164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1908689" y="41452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1908689" y="41452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1908689" y="42388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1908689" y="42388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1908689" y="433250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1908689" y="433250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1908689" y="44053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1908689" y="44053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1815345" y="462375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1815345" y="462375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1815345" y="471737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1815345" y="471737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1815345" y="481099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1815345" y="481099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1815345" y="490460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1815345" y="490460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1815345" y="499822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1815345" y="499822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1908689" y="462375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1908689" y="462375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1908689" y="471737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1908689" y="471737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1908689" y="481099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1908689" y="481099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1908689" y="490460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1908689" y="490460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1908689" y="499822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1908689" y="499822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1815345" y="517506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1815345" y="517506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1815345" y="526659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1815345" y="526659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1815345" y="536229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1815345" y="536229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1815345" y="54559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1815345" y="54559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1815345" y="554953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1815345" y="554953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1908689" y="517506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1908689" y="517506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1908689" y="526659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1908689" y="526659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1908689" y="536229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1908689" y="5362296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1908689" y="54559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1908689" y="545591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1908689" y="554953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1908689" y="554953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0679647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0679647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0772992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0772992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0866337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0866337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0959682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0959682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1053027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1053027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0679647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0679647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0772992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0772992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0866337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0866337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0959682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0959682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1053027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1053027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0679647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0679647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0772992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0772992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0866337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0866337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0959682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0959682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1053027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1053027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0679647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0679647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0772992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0772992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0866337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0866337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0959682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0959682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1053027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1053027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0679647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0679647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0772992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0772992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0866337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0866337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0959682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0959682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1053027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1053027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0679647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0679647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0772992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0772992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0866337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10866337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0959682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0959682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1053027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1053027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0679647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0679647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0772992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0772992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0866337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0866337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0959682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0959682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1053027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1053027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0679647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0679647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0772992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0772992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0866337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0866337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0959682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0959682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1053027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1053027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0679647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0679647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0772992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0772992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0866337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0866337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0959682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0959682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1053027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1053027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0679647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0679647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0772992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0772992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0866337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0866337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0959682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10959682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11053027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11053027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10679647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10679647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0772992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0772992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0866337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10866337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10959682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10959682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11053027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1053027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0679647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0679647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0772992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0772992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10866337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0866337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0959682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10959682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11053027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11053027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0679647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10679647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0772992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10772992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10866337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10866337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10959682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10959682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11053027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11053027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10679647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10679647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10772992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10772992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10866337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10866337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10959682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10959682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11053027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11053027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10679647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10679647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10772992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10772992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10866337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10866337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10959682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10959682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11053027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11053027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10679647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10679647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10772992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10772992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10866337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10866337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10959682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10959682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11053027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11053027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10679647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10679647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10772992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10772992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10866337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10866337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10959682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10959682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11053027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11053027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10679647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10679647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10772992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10772992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10866337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10866337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0959682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10959682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1053027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1053027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0679647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0679647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0772992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10772992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10866337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10866337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0959682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0959682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1053027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1053027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10679647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10679647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10772992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10772992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10866337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10866337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0959682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0959682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1053027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1053027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10679647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10679647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10772992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0772992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0866337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0866337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0959682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10959682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1053027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1053027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0679647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0679647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0772992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0772992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10866337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0866337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0959682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0959682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1053027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1053027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0679647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0679647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0772992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0772992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0866337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0866337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0959682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0959682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1053027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1053027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0679647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0679647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0772992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10772992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10866337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10866337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10959682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10959682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11053027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11053027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10679647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10679647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10772992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10772992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10866337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10866337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0959682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0959682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1053027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1053027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0679647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0679647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0772992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0772992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0866337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0866337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10959682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10959682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11053027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1053027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10679647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10679647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10772992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10772992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10866337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10866337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10959682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10959682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11053027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11053027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10679647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10679647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10772992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10772992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10866337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10866337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10959682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10959682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11053027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11053027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10679647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10679647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10772992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10772992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10866337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10866337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10959682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10959682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11053027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11053027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10679647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10679647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10772992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10772992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10866337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10866337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10959682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10959682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11053027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11053027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11146372" y="2740998"/>
              <a:ext cx="46990" cy="3121025"/>
            </a:xfrm>
            <a:custGeom>
              <a:avLst/>
              <a:gdLst/>
              <a:ahLst/>
              <a:cxnLst/>
              <a:rect l="l" t="t" r="r" b="b"/>
              <a:pathLst>
                <a:path w="46990" h="3121025">
                  <a:moveTo>
                    <a:pt x="31114" y="3120592"/>
                  </a:moveTo>
                  <a:lnTo>
                    <a:pt x="15557" y="3120592"/>
                  </a:lnTo>
                  <a:lnTo>
                    <a:pt x="0" y="3104989"/>
                  </a:lnTo>
                  <a:lnTo>
                    <a:pt x="0" y="0"/>
                  </a:lnTo>
                  <a:lnTo>
                    <a:pt x="15557" y="15602"/>
                  </a:lnTo>
                  <a:lnTo>
                    <a:pt x="31114" y="15602"/>
                  </a:lnTo>
                  <a:lnTo>
                    <a:pt x="46672" y="0"/>
                  </a:lnTo>
                  <a:lnTo>
                    <a:pt x="46672" y="3104989"/>
                  </a:lnTo>
                  <a:lnTo>
                    <a:pt x="31114" y="3120592"/>
                  </a:lnTo>
                  <a:close/>
                </a:path>
              </a:pathLst>
            </a:custGeom>
            <a:solidFill>
              <a:srgbClr val="D1D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11146372" y="2740998"/>
              <a:ext cx="46990" cy="15875"/>
            </a:xfrm>
            <a:custGeom>
              <a:avLst/>
              <a:gdLst/>
              <a:ahLst/>
              <a:cxnLst/>
              <a:rect l="l" t="t" r="r" b="b"/>
              <a:pathLst>
                <a:path w="46990" h="15875">
                  <a:moveTo>
                    <a:pt x="31114" y="15602"/>
                  </a:moveTo>
                  <a:lnTo>
                    <a:pt x="15557" y="15602"/>
                  </a:lnTo>
                  <a:lnTo>
                    <a:pt x="0" y="0"/>
                  </a:lnTo>
                  <a:lnTo>
                    <a:pt x="46672" y="0"/>
                  </a:lnTo>
                  <a:lnTo>
                    <a:pt x="31114" y="156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11146372" y="5845988"/>
              <a:ext cx="46990" cy="15875"/>
            </a:xfrm>
            <a:custGeom>
              <a:avLst/>
              <a:gdLst/>
              <a:ahLst/>
              <a:cxnLst/>
              <a:rect l="l" t="t" r="r" b="b"/>
              <a:pathLst>
                <a:path w="46990" h="15875">
                  <a:moveTo>
                    <a:pt x="40449" y="15602"/>
                  </a:moveTo>
                  <a:lnTo>
                    <a:pt x="6223" y="15602"/>
                  </a:lnTo>
                  <a:lnTo>
                    <a:pt x="0" y="0"/>
                  </a:lnTo>
                  <a:lnTo>
                    <a:pt x="46672" y="0"/>
                  </a:lnTo>
                  <a:lnTo>
                    <a:pt x="40449" y="15602"/>
                  </a:lnTo>
                  <a:close/>
                </a:path>
              </a:pathLst>
            </a:custGeom>
            <a:solidFill>
              <a:srgbClr val="D1D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11270832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11270832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11364177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11364177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11457522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11457522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11550867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11550867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11644212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11644212" y="289702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11270832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11270832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11364177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11364177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11457522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11457522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11550867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11550867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11644212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11644212" y="299064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11270832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11270832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11364177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11364177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11457522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11457522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11550867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11550867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11644212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11644212" y="308426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11270832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11270832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11364177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11364177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11457522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11457522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11550867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11550867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11644212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11644212" y="317788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11270832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11270832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11364177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11364177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11457522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11457522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11550867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11550867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11644212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11644212" y="327149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11270832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11270832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11364177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11364177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11457522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11457522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11550867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11550867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11644212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11644212" y="336511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11270832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11270832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11364177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11364177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11457522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11457522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11550867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11550867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11644212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11644212" y="345873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11270832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11270832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11364177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11364177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11457522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11457522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11550867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11550867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11644212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11644212" y="355235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11270832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11270832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11364177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11364177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11457522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11457522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11550867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11550867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11644212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11644212" y="364597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11270832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11270832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11364177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11364177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11457522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11457522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11550867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11550867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11644212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11644212" y="373958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11270832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11270832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11364177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11364177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11457522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11457522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11550867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11550867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11644212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11644212" y="383320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11270832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11270832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11364177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11364177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11457522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11457522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11550867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11550867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11644212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11644212" y="392682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11270832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11270832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11364177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11364177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11457522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11457522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11550867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11550867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11644212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11644212" y="402044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11270832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11270832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11364177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11364177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11457522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11457522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11550867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11550867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1644212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1644212" y="411405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1270832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1270832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1364177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1364177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1457522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1457522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1550867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1550867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1644212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1644212" y="420767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1270832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1270832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1364177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1364177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1457522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1457522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1550867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1550867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1644212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1644212" y="430129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1270832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1270832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1364177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1364177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1457522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1457522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1550867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1550867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1644212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1644212" y="439491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1270832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1270832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1364177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1364177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1457522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1457522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1550867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1550867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1644212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1644212" y="448853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1270832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1270832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1364177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1364177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1457522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1457522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1550867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1550867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1644212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1644212" y="458214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1270832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1270832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1364177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1364177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1457522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1457522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1550867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1550867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1644212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1644212" y="467576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1270832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1270832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1364177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1364177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1457522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1457522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1550867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1550867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1644212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1644212" y="476938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1270832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1270832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1364177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1364177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1457522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1457522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1550867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1550867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1644212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1644212" y="4863001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1270832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1270832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1364177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1364177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1457522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1457522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1550867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1550867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1644212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1644212" y="4956619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1270832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1270832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1364177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1364177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1457522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1457522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1550867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1550867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1644212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1644212" y="5050237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1270832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1270832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1364177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1364177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1457522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1457522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1550867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1550867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1644212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1644212" y="5143854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1270832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1270832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1364177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1364177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1457522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1457522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1550867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11550867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11644212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11644212" y="5237472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11270832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11270832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11364177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11364177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11457522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11457522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11550867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11550867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11644212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11644212" y="5331090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1270832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1270832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11364177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11364177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1457522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1457522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1550867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11550867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11644212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11644212" y="5424708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1270832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11270832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11364177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11364177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11457522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11457522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11550867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11550867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11644212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11644212" y="5518325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11270832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11270832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11364177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11364177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11457522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1457522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11550867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11550867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11644212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31114" y="31205"/>
                  </a:moveTo>
                  <a:lnTo>
                    <a:pt x="0" y="31205"/>
                  </a:lnTo>
                  <a:lnTo>
                    <a:pt x="0" y="0"/>
                  </a:lnTo>
                  <a:lnTo>
                    <a:pt x="31114" y="0"/>
                  </a:lnTo>
                  <a:lnTo>
                    <a:pt x="31114" y="31205"/>
                  </a:lnTo>
                  <a:close/>
                </a:path>
              </a:pathLst>
            </a:custGeom>
            <a:solidFill>
              <a:srgbClr val="24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11644212" y="5611943"/>
              <a:ext cx="31115" cy="31750"/>
            </a:xfrm>
            <a:custGeom>
              <a:avLst/>
              <a:gdLst/>
              <a:ahLst/>
              <a:cxnLst/>
              <a:rect l="l" t="t" r="r" b="b"/>
              <a:pathLst>
                <a:path w="31115" h="31750">
                  <a:moveTo>
                    <a:pt x="0" y="0"/>
                  </a:moveTo>
                  <a:lnTo>
                    <a:pt x="31114" y="0"/>
                  </a:lnTo>
                  <a:lnTo>
                    <a:pt x="31114" y="31205"/>
                  </a:lnTo>
                  <a:lnTo>
                    <a:pt x="0" y="31205"/>
                  </a:lnTo>
                  <a:lnTo>
                    <a:pt x="0" y="0"/>
                  </a:lnTo>
                  <a:close/>
                </a:path>
              </a:pathLst>
            </a:custGeom>
            <a:ln w="6232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1" name="object 821"/>
          <p:cNvSpPr/>
          <p:nvPr/>
        </p:nvSpPr>
        <p:spPr>
          <a:xfrm>
            <a:off x="14050125" y="3481107"/>
            <a:ext cx="336550" cy="337185"/>
          </a:xfrm>
          <a:custGeom>
            <a:avLst/>
            <a:gdLst/>
            <a:ahLst/>
            <a:cxnLst/>
            <a:rect l="l" t="t" r="r" b="b"/>
            <a:pathLst>
              <a:path w="336550" h="337185">
                <a:moveTo>
                  <a:pt x="335937" y="336562"/>
                </a:moveTo>
                <a:lnTo>
                  <a:pt x="0" y="336562"/>
                </a:lnTo>
                <a:lnTo>
                  <a:pt x="0" y="216052"/>
                </a:lnTo>
                <a:lnTo>
                  <a:pt x="64303" y="216052"/>
                </a:lnTo>
                <a:lnTo>
                  <a:pt x="73609" y="214175"/>
                </a:lnTo>
                <a:lnTo>
                  <a:pt x="81204" y="209056"/>
                </a:lnTo>
                <a:lnTo>
                  <a:pt x="86322" y="201461"/>
                </a:lnTo>
                <a:lnTo>
                  <a:pt x="88199" y="192158"/>
                </a:lnTo>
                <a:lnTo>
                  <a:pt x="86322" y="182852"/>
                </a:lnTo>
                <a:lnTo>
                  <a:pt x="81204" y="175258"/>
                </a:lnTo>
                <a:lnTo>
                  <a:pt x="73609" y="170140"/>
                </a:lnTo>
                <a:lnTo>
                  <a:pt x="64303" y="168264"/>
                </a:lnTo>
                <a:lnTo>
                  <a:pt x="0" y="168264"/>
                </a:lnTo>
                <a:lnTo>
                  <a:pt x="0" y="0"/>
                </a:lnTo>
                <a:lnTo>
                  <a:pt x="335940" y="0"/>
                </a:lnTo>
                <a:lnTo>
                  <a:pt x="335940" y="168264"/>
                </a:lnTo>
                <a:lnTo>
                  <a:pt x="252342" y="168264"/>
                </a:lnTo>
                <a:lnTo>
                  <a:pt x="243038" y="170140"/>
                </a:lnTo>
                <a:lnTo>
                  <a:pt x="235443" y="175258"/>
                </a:lnTo>
                <a:lnTo>
                  <a:pt x="230324" y="182852"/>
                </a:lnTo>
                <a:lnTo>
                  <a:pt x="228447" y="192158"/>
                </a:lnTo>
                <a:lnTo>
                  <a:pt x="230323" y="201461"/>
                </a:lnTo>
                <a:lnTo>
                  <a:pt x="235442" y="209056"/>
                </a:lnTo>
                <a:lnTo>
                  <a:pt x="243037" y="214175"/>
                </a:lnTo>
                <a:lnTo>
                  <a:pt x="252341" y="216052"/>
                </a:lnTo>
                <a:lnTo>
                  <a:pt x="335928" y="216052"/>
                </a:lnTo>
                <a:lnTo>
                  <a:pt x="335937" y="3365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16346968" y="3021902"/>
            <a:ext cx="258445" cy="210185"/>
          </a:xfrm>
          <a:custGeom>
            <a:avLst/>
            <a:gdLst/>
            <a:ahLst/>
            <a:cxnLst/>
            <a:rect l="l" t="t" r="r" b="b"/>
            <a:pathLst>
              <a:path w="258444" h="210185">
                <a:moveTo>
                  <a:pt x="257948" y="209686"/>
                </a:moveTo>
                <a:lnTo>
                  <a:pt x="152874" y="209686"/>
                </a:lnTo>
                <a:lnTo>
                  <a:pt x="152874" y="146276"/>
                </a:lnTo>
                <a:lnTo>
                  <a:pt x="150998" y="136972"/>
                </a:lnTo>
                <a:lnTo>
                  <a:pt x="145880" y="129377"/>
                </a:lnTo>
                <a:lnTo>
                  <a:pt x="138285" y="124258"/>
                </a:lnTo>
                <a:lnTo>
                  <a:pt x="128978" y="122382"/>
                </a:lnTo>
                <a:lnTo>
                  <a:pt x="119674" y="124258"/>
                </a:lnTo>
                <a:lnTo>
                  <a:pt x="112079" y="129377"/>
                </a:lnTo>
                <a:lnTo>
                  <a:pt x="106959" y="136972"/>
                </a:lnTo>
                <a:lnTo>
                  <a:pt x="105082" y="146276"/>
                </a:lnTo>
                <a:lnTo>
                  <a:pt x="105082" y="209686"/>
                </a:lnTo>
                <a:lnTo>
                  <a:pt x="22337" y="209686"/>
                </a:lnTo>
                <a:lnTo>
                  <a:pt x="0" y="209686"/>
                </a:lnTo>
                <a:lnTo>
                  <a:pt x="0" y="61411"/>
                </a:lnTo>
                <a:lnTo>
                  <a:pt x="4826" y="37508"/>
                </a:lnTo>
                <a:lnTo>
                  <a:pt x="17989" y="17987"/>
                </a:lnTo>
                <a:lnTo>
                  <a:pt x="37510" y="4826"/>
                </a:lnTo>
                <a:lnTo>
                  <a:pt x="61416" y="0"/>
                </a:lnTo>
                <a:lnTo>
                  <a:pt x="196531" y="0"/>
                </a:lnTo>
                <a:lnTo>
                  <a:pt x="220438" y="4826"/>
                </a:lnTo>
                <a:lnTo>
                  <a:pt x="239960" y="17987"/>
                </a:lnTo>
                <a:lnTo>
                  <a:pt x="253122" y="37508"/>
                </a:lnTo>
                <a:lnTo>
                  <a:pt x="257948" y="61411"/>
                </a:lnTo>
                <a:lnTo>
                  <a:pt x="257948" y="2096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14003213" y="3279376"/>
            <a:ext cx="2676525" cy="2349500"/>
          </a:xfrm>
          <a:custGeom>
            <a:avLst/>
            <a:gdLst/>
            <a:ahLst/>
            <a:cxnLst/>
            <a:rect l="l" t="t" r="r" b="b"/>
            <a:pathLst>
              <a:path w="2676525" h="2349500">
                <a:moveTo>
                  <a:pt x="2647123" y="304799"/>
                </a:moveTo>
                <a:lnTo>
                  <a:pt x="2298335" y="304799"/>
                </a:lnTo>
                <a:lnTo>
                  <a:pt x="2283144" y="292099"/>
                </a:lnTo>
                <a:lnTo>
                  <a:pt x="2272902" y="279399"/>
                </a:lnTo>
                <a:lnTo>
                  <a:pt x="2269147" y="253999"/>
                </a:lnTo>
                <a:lnTo>
                  <a:pt x="2269147" y="0"/>
                </a:lnTo>
                <a:lnTo>
                  <a:pt x="2676314" y="0"/>
                </a:lnTo>
                <a:lnTo>
                  <a:pt x="2676314" y="253999"/>
                </a:lnTo>
                <a:lnTo>
                  <a:pt x="2672558" y="279399"/>
                </a:lnTo>
                <a:lnTo>
                  <a:pt x="2662314" y="292099"/>
                </a:lnTo>
                <a:lnTo>
                  <a:pt x="2647123" y="304799"/>
                </a:lnTo>
                <a:close/>
              </a:path>
              <a:path w="2676525" h="2349500">
                <a:moveTo>
                  <a:pt x="2236990" y="1981199"/>
                </a:moveTo>
                <a:lnTo>
                  <a:pt x="2107090" y="1981199"/>
                </a:lnTo>
                <a:lnTo>
                  <a:pt x="2140786" y="1943099"/>
                </a:lnTo>
                <a:lnTo>
                  <a:pt x="2172912" y="1917699"/>
                </a:lnTo>
                <a:lnTo>
                  <a:pt x="2203406" y="1879599"/>
                </a:lnTo>
                <a:lnTo>
                  <a:pt x="2232208" y="1841499"/>
                </a:lnTo>
                <a:lnTo>
                  <a:pt x="2259257" y="1803399"/>
                </a:lnTo>
                <a:lnTo>
                  <a:pt x="2284492" y="1752599"/>
                </a:lnTo>
                <a:lnTo>
                  <a:pt x="2307853" y="1714499"/>
                </a:lnTo>
                <a:lnTo>
                  <a:pt x="2329277" y="1676399"/>
                </a:lnTo>
                <a:lnTo>
                  <a:pt x="2348705" y="1625599"/>
                </a:lnTo>
                <a:lnTo>
                  <a:pt x="2366076" y="1587499"/>
                </a:lnTo>
                <a:lnTo>
                  <a:pt x="2381328" y="1536699"/>
                </a:lnTo>
                <a:lnTo>
                  <a:pt x="2394401" y="1485899"/>
                </a:lnTo>
                <a:lnTo>
                  <a:pt x="2405233" y="1447799"/>
                </a:lnTo>
                <a:lnTo>
                  <a:pt x="2413764" y="1396999"/>
                </a:lnTo>
                <a:lnTo>
                  <a:pt x="2419934" y="1346199"/>
                </a:lnTo>
                <a:lnTo>
                  <a:pt x="2423680" y="1295399"/>
                </a:lnTo>
                <a:lnTo>
                  <a:pt x="2424942" y="1244599"/>
                </a:lnTo>
                <a:lnTo>
                  <a:pt x="2424942" y="533399"/>
                </a:lnTo>
                <a:lnTo>
                  <a:pt x="2401079" y="520699"/>
                </a:lnTo>
                <a:lnTo>
                  <a:pt x="2382479" y="495299"/>
                </a:lnTo>
                <a:lnTo>
                  <a:pt x="2370398" y="469899"/>
                </a:lnTo>
                <a:lnTo>
                  <a:pt x="2366092" y="431799"/>
                </a:lnTo>
                <a:lnTo>
                  <a:pt x="2366092" y="304799"/>
                </a:lnTo>
                <a:lnTo>
                  <a:pt x="2579370" y="304799"/>
                </a:lnTo>
                <a:lnTo>
                  <a:pt x="2579370" y="431799"/>
                </a:lnTo>
                <a:lnTo>
                  <a:pt x="2575174" y="457199"/>
                </a:lnTo>
                <a:lnTo>
                  <a:pt x="2563277" y="495299"/>
                </a:lnTo>
                <a:lnTo>
                  <a:pt x="2544715" y="507999"/>
                </a:lnTo>
                <a:lnTo>
                  <a:pt x="2520525" y="533399"/>
                </a:lnTo>
                <a:lnTo>
                  <a:pt x="2520525" y="1244599"/>
                </a:lnTo>
                <a:lnTo>
                  <a:pt x="2519501" y="1295399"/>
                </a:lnTo>
                <a:lnTo>
                  <a:pt x="2516457" y="1333499"/>
                </a:lnTo>
                <a:lnTo>
                  <a:pt x="2511435" y="1384299"/>
                </a:lnTo>
                <a:lnTo>
                  <a:pt x="2504477" y="1435099"/>
                </a:lnTo>
                <a:lnTo>
                  <a:pt x="2495624" y="1473199"/>
                </a:lnTo>
                <a:lnTo>
                  <a:pt x="2484918" y="1523999"/>
                </a:lnTo>
                <a:lnTo>
                  <a:pt x="2472400" y="1562099"/>
                </a:lnTo>
                <a:lnTo>
                  <a:pt x="2458113" y="1612899"/>
                </a:lnTo>
                <a:lnTo>
                  <a:pt x="2442098" y="1650999"/>
                </a:lnTo>
                <a:lnTo>
                  <a:pt x="2424397" y="1701799"/>
                </a:lnTo>
                <a:lnTo>
                  <a:pt x="2405052" y="1739899"/>
                </a:lnTo>
                <a:lnTo>
                  <a:pt x="2384104" y="1777999"/>
                </a:lnTo>
                <a:lnTo>
                  <a:pt x="2361594" y="1816099"/>
                </a:lnTo>
                <a:lnTo>
                  <a:pt x="2337566" y="1854199"/>
                </a:lnTo>
                <a:lnTo>
                  <a:pt x="2312060" y="1892299"/>
                </a:lnTo>
                <a:lnTo>
                  <a:pt x="2285118" y="1930399"/>
                </a:lnTo>
                <a:lnTo>
                  <a:pt x="2256782" y="1955799"/>
                </a:lnTo>
                <a:lnTo>
                  <a:pt x="2236990" y="1981199"/>
                </a:lnTo>
                <a:close/>
              </a:path>
              <a:path w="2676525" h="2349500">
                <a:moveTo>
                  <a:pt x="400574" y="901699"/>
                </a:moveTo>
                <a:lnTo>
                  <a:pt x="29188" y="901699"/>
                </a:lnTo>
                <a:lnTo>
                  <a:pt x="13997" y="888999"/>
                </a:lnTo>
                <a:lnTo>
                  <a:pt x="3755" y="876299"/>
                </a:lnTo>
                <a:lnTo>
                  <a:pt x="0" y="863599"/>
                </a:lnTo>
                <a:lnTo>
                  <a:pt x="0" y="584199"/>
                </a:lnTo>
                <a:lnTo>
                  <a:pt x="429762" y="584199"/>
                </a:lnTo>
                <a:lnTo>
                  <a:pt x="429762" y="863599"/>
                </a:lnTo>
                <a:lnTo>
                  <a:pt x="426007" y="876299"/>
                </a:lnTo>
                <a:lnTo>
                  <a:pt x="415765" y="888999"/>
                </a:lnTo>
                <a:lnTo>
                  <a:pt x="400574" y="901699"/>
                </a:lnTo>
                <a:close/>
              </a:path>
              <a:path w="2676525" h="2349500">
                <a:moveTo>
                  <a:pt x="1505048" y="698499"/>
                </a:moveTo>
                <a:lnTo>
                  <a:pt x="1317390" y="698499"/>
                </a:lnTo>
                <a:lnTo>
                  <a:pt x="1363964" y="685799"/>
                </a:lnTo>
                <a:lnTo>
                  <a:pt x="1458475" y="685799"/>
                </a:lnTo>
                <a:lnTo>
                  <a:pt x="1505048" y="698499"/>
                </a:lnTo>
                <a:close/>
              </a:path>
              <a:path w="2676525" h="2349500">
                <a:moveTo>
                  <a:pt x="1160323" y="2197099"/>
                </a:moveTo>
                <a:lnTo>
                  <a:pt x="917057" y="2197099"/>
                </a:lnTo>
                <a:lnTo>
                  <a:pt x="879348" y="2158999"/>
                </a:lnTo>
                <a:lnTo>
                  <a:pt x="843405" y="2133599"/>
                </a:lnTo>
                <a:lnTo>
                  <a:pt x="809322" y="2095499"/>
                </a:lnTo>
                <a:lnTo>
                  <a:pt x="777190" y="2057399"/>
                </a:lnTo>
                <a:lnTo>
                  <a:pt x="747100" y="2019299"/>
                </a:lnTo>
                <a:lnTo>
                  <a:pt x="719145" y="1981199"/>
                </a:lnTo>
                <a:lnTo>
                  <a:pt x="693416" y="1943099"/>
                </a:lnTo>
                <a:lnTo>
                  <a:pt x="670006" y="1904999"/>
                </a:lnTo>
                <a:lnTo>
                  <a:pt x="649005" y="1854199"/>
                </a:lnTo>
                <a:lnTo>
                  <a:pt x="630507" y="1816099"/>
                </a:lnTo>
                <a:lnTo>
                  <a:pt x="614602" y="1765299"/>
                </a:lnTo>
                <a:lnTo>
                  <a:pt x="601384" y="1727199"/>
                </a:lnTo>
                <a:lnTo>
                  <a:pt x="590942" y="1676399"/>
                </a:lnTo>
                <a:lnTo>
                  <a:pt x="583371" y="1625599"/>
                </a:lnTo>
                <a:lnTo>
                  <a:pt x="578760" y="1574799"/>
                </a:lnTo>
                <a:lnTo>
                  <a:pt x="577203" y="1523999"/>
                </a:lnTo>
                <a:lnTo>
                  <a:pt x="578526" y="1473199"/>
                </a:lnTo>
                <a:lnTo>
                  <a:pt x="582447" y="1422399"/>
                </a:lnTo>
                <a:lnTo>
                  <a:pt x="588895" y="1384299"/>
                </a:lnTo>
                <a:lnTo>
                  <a:pt x="597800" y="1333499"/>
                </a:lnTo>
                <a:lnTo>
                  <a:pt x="609090" y="1295399"/>
                </a:lnTo>
                <a:lnTo>
                  <a:pt x="622695" y="1244599"/>
                </a:lnTo>
                <a:lnTo>
                  <a:pt x="638544" y="1206499"/>
                </a:lnTo>
                <a:lnTo>
                  <a:pt x="656564" y="1168399"/>
                </a:lnTo>
                <a:lnTo>
                  <a:pt x="676687" y="1130299"/>
                </a:lnTo>
                <a:lnTo>
                  <a:pt x="698840" y="1092199"/>
                </a:lnTo>
                <a:lnTo>
                  <a:pt x="722953" y="1054099"/>
                </a:lnTo>
                <a:lnTo>
                  <a:pt x="748955" y="1015999"/>
                </a:lnTo>
                <a:lnTo>
                  <a:pt x="776775" y="977899"/>
                </a:lnTo>
                <a:lnTo>
                  <a:pt x="806341" y="952499"/>
                </a:lnTo>
                <a:lnTo>
                  <a:pt x="837584" y="914399"/>
                </a:lnTo>
                <a:lnTo>
                  <a:pt x="870431" y="888999"/>
                </a:lnTo>
                <a:lnTo>
                  <a:pt x="904813" y="863599"/>
                </a:lnTo>
                <a:lnTo>
                  <a:pt x="940657" y="838199"/>
                </a:lnTo>
                <a:lnTo>
                  <a:pt x="977894" y="812799"/>
                </a:lnTo>
                <a:lnTo>
                  <a:pt x="1016452" y="787399"/>
                </a:lnTo>
                <a:lnTo>
                  <a:pt x="1056260" y="761999"/>
                </a:lnTo>
                <a:lnTo>
                  <a:pt x="1139343" y="736599"/>
                </a:lnTo>
                <a:lnTo>
                  <a:pt x="1271571" y="698499"/>
                </a:lnTo>
                <a:lnTo>
                  <a:pt x="1550868" y="698499"/>
                </a:lnTo>
                <a:lnTo>
                  <a:pt x="1683096" y="736599"/>
                </a:lnTo>
                <a:lnTo>
                  <a:pt x="1766179" y="761999"/>
                </a:lnTo>
                <a:lnTo>
                  <a:pt x="1805987" y="787399"/>
                </a:lnTo>
                <a:lnTo>
                  <a:pt x="1315084" y="787399"/>
                </a:lnTo>
                <a:lnTo>
                  <a:pt x="1222649" y="812799"/>
                </a:lnTo>
                <a:lnTo>
                  <a:pt x="1134699" y="838199"/>
                </a:lnTo>
                <a:lnTo>
                  <a:pt x="1092650" y="850899"/>
                </a:lnTo>
                <a:lnTo>
                  <a:pt x="1052017" y="876299"/>
                </a:lnTo>
                <a:lnTo>
                  <a:pt x="1012897" y="901699"/>
                </a:lnTo>
                <a:lnTo>
                  <a:pt x="975388" y="927099"/>
                </a:lnTo>
                <a:lnTo>
                  <a:pt x="939589" y="952499"/>
                </a:lnTo>
                <a:lnTo>
                  <a:pt x="905597" y="977899"/>
                </a:lnTo>
                <a:lnTo>
                  <a:pt x="873510" y="1015999"/>
                </a:lnTo>
                <a:lnTo>
                  <a:pt x="843427" y="1054099"/>
                </a:lnTo>
                <a:lnTo>
                  <a:pt x="815446" y="1079499"/>
                </a:lnTo>
                <a:lnTo>
                  <a:pt x="789664" y="1117599"/>
                </a:lnTo>
                <a:lnTo>
                  <a:pt x="766180" y="1168399"/>
                </a:lnTo>
                <a:lnTo>
                  <a:pt x="745091" y="1206499"/>
                </a:lnTo>
                <a:lnTo>
                  <a:pt x="726496" y="1244599"/>
                </a:lnTo>
                <a:lnTo>
                  <a:pt x="710493" y="1282699"/>
                </a:lnTo>
                <a:lnTo>
                  <a:pt x="697180" y="1333499"/>
                </a:lnTo>
                <a:lnTo>
                  <a:pt x="686655" y="1384299"/>
                </a:lnTo>
                <a:lnTo>
                  <a:pt x="679015" y="1422399"/>
                </a:lnTo>
                <a:lnTo>
                  <a:pt x="674359" y="1473199"/>
                </a:lnTo>
                <a:lnTo>
                  <a:pt x="672786" y="1523999"/>
                </a:lnTo>
                <a:lnTo>
                  <a:pt x="674681" y="1574799"/>
                </a:lnTo>
                <a:lnTo>
                  <a:pt x="680279" y="1625599"/>
                </a:lnTo>
                <a:lnTo>
                  <a:pt x="689446" y="1676399"/>
                </a:lnTo>
                <a:lnTo>
                  <a:pt x="702049" y="1727199"/>
                </a:lnTo>
                <a:lnTo>
                  <a:pt x="717954" y="1777999"/>
                </a:lnTo>
                <a:lnTo>
                  <a:pt x="737029" y="1816099"/>
                </a:lnTo>
                <a:lnTo>
                  <a:pt x="759140" y="1866899"/>
                </a:lnTo>
                <a:lnTo>
                  <a:pt x="784154" y="1904999"/>
                </a:lnTo>
                <a:lnTo>
                  <a:pt x="811938" y="1955799"/>
                </a:lnTo>
                <a:lnTo>
                  <a:pt x="842358" y="1993899"/>
                </a:lnTo>
                <a:lnTo>
                  <a:pt x="875282" y="2031999"/>
                </a:lnTo>
                <a:lnTo>
                  <a:pt x="989031" y="2031999"/>
                </a:lnTo>
                <a:lnTo>
                  <a:pt x="1006369" y="2057399"/>
                </a:lnTo>
                <a:lnTo>
                  <a:pt x="1035585" y="2095499"/>
                </a:lnTo>
                <a:lnTo>
                  <a:pt x="1067796" y="2120899"/>
                </a:lnTo>
                <a:lnTo>
                  <a:pt x="1102791" y="2158999"/>
                </a:lnTo>
                <a:lnTo>
                  <a:pt x="1140358" y="2184399"/>
                </a:lnTo>
                <a:lnTo>
                  <a:pt x="1160323" y="2197099"/>
                </a:lnTo>
                <a:close/>
              </a:path>
              <a:path w="2676525" h="2349500">
                <a:moveTo>
                  <a:pt x="2196094" y="2031999"/>
                </a:moveTo>
                <a:lnTo>
                  <a:pt x="1947117" y="2031999"/>
                </a:lnTo>
                <a:lnTo>
                  <a:pt x="1980049" y="1993899"/>
                </a:lnTo>
                <a:lnTo>
                  <a:pt x="2010476" y="1955799"/>
                </a:lnTo>
                <a:lnTo>
                  <a:pt x="2038265" y="1904999"/>
                </a:lnTo>
                <a:lnTo>
                  <a:pt x="2063284" y="1866899"/>
                </a:lnTo>
                <a:lnTo>
                  <a:pt x="2085399" y="1816099"/>
                </a:lnTo>
                <a:lnTo>
                  <a:pt x="2104478" y="1777999"/>
                </a:lnTo>
                <a:lnTo>
                  <a:pt x="2120386" y="1727199"/>
                </a:lnTo>
                <a:lnTo>
                  <a:pt x="2132990" y="1676399"/>
                </a:lnTo>
                <a:lnTo>
                  <a:pt x="2142159" y="1625599"/>
                </a:lnTo>
                <a:lnTo>
                  <a:pt x="2147757" y="1574799"/>
                </a:lnTo>
                <a:lnTo>
                  <a:pt x="2149653" y="1523999"/>
                </a:lnTo>
                <a:lnTo>
                  <a:pt x="2148079" y="1473199"/>
                </a:lnTo>
                <a:lnTo>
                  <a:pt x="2143424" y="1422399"/>
                </a:lnTo>
                <a:lnTo>
                  <a:pt x="2135784" y="1384299"/>
                </a:lnTo>
                <a:lnTo>
                  <a:pt x="2125259" y="1333499"/>
                </a:lnTo>
                <a:lnTo>
                  <a:pt x="2111946" y="1282699"/>
                </a:lnTo>
                <a:lnTo>
                  <a:pt x="2095942" y="1244599"/>
                </a:lnTo>
                <a:lnTo>
                  <a:pt x="2077348" y="1206499"/>
                </a:lnTo>
                <a:lnTo>
                  <a:pt x="2056259" y="1168399"/>
                </a:lnTo>
                <a:lnTo>
                  <a:pt x="2032775" y="1117599"/>
                </a:lnTo>
                <a:lnTo>
                  <a:pt x="2006993" y="1079499"/>
                </a:lnTo>
                <a:lnTo>
                  <a:pt x="1979012" y="1054099"/>
                </a:lnTo>
                <a:lnTo>
                  <a:pt x="1948929" y="1015999"/>
                </a:lnTo>
                <a:lnTo>
                  <a:pt x="1916842" y="977899"/>
                </a:lnTo>
                <a:lnTo>
                  <a:pt x="1882850" y="952499"/>
                </a:lnTo>
                <a:lnTo>
                  <a:pt x="1847051" y="927099"/>
                </a:lnTo>
                <a:lnTo>
                  <a:pt x="1809542" y="901699"/>
                </a:lnTo>
                <a:lnTo>
                  <a:pt x="1770422" y="876299"/>
                </a:lnTo>
                <a:lnTo>
                  <a:pt x="1729789" y="850899"/>
                </a:lnTo>
                <a:lnTo>
                  <a:pt x="1687740" y="838199"/>
                </a:lnTo>
                <a:lnTo>
                  <a:pt x="1599790" y="812799"/>
                </a:lnTo>
                <a:lnTo>
                  <a:pt x="1507355" y="787399"/>
                </a:lnTo>
                <a:lnTo>
                  <a:pt x="1805987" y="787399"/>
                </a:lnTo>
                <a:lnTo>
                  <a:pt x="1844545" y="812799"/>
                </a:lnTo>
                <a:lnTo>
                  <a:pt x="1881782" y="838199"/>
                </a:lnTo>
                <a:lnTo>
                  <a:pt x="1917626" y="863599"/>
                </a:lnTo>
                <a:lnTo>
                  <a:pt x="1952008" y="888999"/>
                </a:lnTo>
                <a:lnTo>
                  <a:pt x="1984855" y="914399"/>
                </a:lnTo>
                <a:lnTo>
                  <a:pt x="2016098" y="952499"/>
                </a:lnTo>
                <a:lnTo>
                  <a:pt x="2045664" y="977899"/>
                </a:lnTo>
                <a:lnTo>
                  <a:pt x="2073484" y="1015999"/>
                </a:lnTo>
                <a:lnTo>
                  <a:pt x="2099485" y="1054099"/>
                </a:lnTo>
                <a:lnTo>
                  <a:pt x="2123598" y="1092199"/>
                </a:lnTo>
                <a:lnTo>
                  <a:pt x="2145752" y="1130299"/>
                </a:lnTo>
                <a:lnTo>
                  <a:pt x="2165874" y="1168399"/>
                </a:lnTo>
                <a:lnTo>
                  <a:pt x="2183895" y="1206499"/>
                </a:lnTo>
                <a:lnTo>
                  <a:pt x="2199744" y="1244599"/>
                </a:lnTo>
                <a:lnTo>
                  <a:pt x="2213348" y="1295399"/>
                </a:lnTo>
                <a:lnTo>
                  <a:pt x="2224639" y="1333499"/>
                </a:lnTo>
                <a:lnTo>
                  <a:pt x="2233543" y="1384299"/>
                </a:lnTo>
                <a:lnTo>
                  <a:pt x="2239992" y="1422399"/>
                </a:lnTo>
                <a:lnTo>
                  <a:pt x="2243913" y="1473199"/>
                </a:lnTo>
                <a:lnTo>
                  <a:pt x="2245236" y="1523999"/>
                </a:lnTo>
                <a:lnTo>
                  <a:pt x="2243719" y="1574799"/>
                </a:lnTo>
                <a:lnTo>
                  <a:pt x="2239229" y="1625599"/>
                </a:lnTo>
                <a:lnTo>
                  <a:pt x="2231857" y="1676399"/>
                </a:lnTo>
                <a:lnTo>
                  <a:pt x="2221691" y="1714499"/>
                </a:lnTo>
                <a:lnTo>
                  <a:pt x="2208822" y="1765299"/>
                </a:lnTo>
                <a:lnTo>
                  <a:pt x="2193341" y="1816099"/>
                </a:lnTo>
                <a:lnTo>
                  <a:pt x="2175337" y="1854199"/>
                </a:lnTo>
                <a:lnTo>
                  <a:pt x="2154900" y="1892299"/>
                </a:lnTo>
                <a:lnTo>
                  <a:pt x="2132121" y="1943099"/>
                </a:lnTo>
                <a:lnTo>
                  <a:pt x="2107090" y="1981199"/>
                </a:lnTo>
                <a:lnTo>
                  <a:pt x="2236990" y="1981199"/>
                </a:lnTo>
                <a:lnTo>
                  <a:pt x="2227094" y="1993899"/>
                </a:lnTo>
                <a:lnTo>
                  <a:pt x="2196094" y="2031999"/>
                </a:lnTo>
                <a:close/>
              </a:path>
              <a:path w="2676525" h="2349500">
                <a:moveTo>
                  <a:pt x="1555895" y="2349499"/>
                </a:moveTo>
                <a:lnTo>
                  <a:pt x="1137042" y="2349499"/>
                </a:lnTo>
                <a:lnTo>
                  <a:pt x="1090572" y="2336799"/>
                </a:lnTo>
                <a:lnTo>
                  <a:pt x="1044744" y="2336799"/>
                </a:lnTo>
                <a:lnTo>
                  <a:pt x="911540" y="2298699"/>
                </a:lnTo>
                <a:lnTo>
                  <a:pt x="868705" y="2273299"/>
                </a:lnTo>
                <a:lnTo>
                  <a:pt x="826723" y="2260599"/>
                </a:lnTo>
                <a:lnTo>
                  <a:pt x="785636" y="2235199"/>
                </a:lnTo>
                <a:lnTo>
                  <a:pt x="745487" y="2222499"/>
                </a:lnTo>
                <a:lnTo>
                  <a:pt x="706316" y="2197099"/>
                </a:lnTo>
                <a:lnTo>
                  <a:pt x="668167" y="2171699"/>
                </a:lnTo>
                <a:lnTo>
                  <a:pt x="631081" y="2146299"/>
                </a:lnTo>
                <a:lnTo>
                  <a:pt x="595100" y="2120899"/>
                </a:lnTo>
                <a:lnTo>
                  <a:pt x="560267" y="2095499"/>
                </a:lnTo>
                <a:lnTo>
                  <a:pt x="526623" y="2057399"/>
                </a:lnTo>
                <a:lnTo>
                  <a:pt x="494211" y="2031999"/>
                </a:lnTo>
                <a:lnTo>
                  <a:pt x="463072" y="1993899"/>
                </a:lnTo>
                <a:lnTo>
                  <a:pt x="433248" y="1968499"/>
                </a:lnTo>
                <a:lnTo>
                  <a:pt x="404782" y="1930399"/>
                </a:lnTo>
                <a:lnTo>
                  <a:pt x="377716" y="1892299"/>
                </a:lnTo>
                <a:lnTo>
                  <a:pt x="352091" y="1854199"/>
                </a:lnTo>
                <a:lnTo>
                  <a:pt x="327950" y="1816099"/>
                </a:lnTo>
                <a:lnTo>
                  <a:pt x="305334" y="1777999"/>
                </a:lnTo>
                <a:lnTo>
                  <a:pt x="284287" y="1739899"/>
                </a:lnTo>
                <a:lnTo>
                  <a:pt x="264849" y="1701799"/>
                </a:lnTo>
                <a:lnTo>
                  <a:pt x="247062" y="1650999"/>
                </a:lnTo>
                <a:lnTo>
                  <a:pt x="230970" y="1612899"/>
                </a:lnTo>
                <a:lnTo>
                  <a:pt x="216613" y="1574799"/>
                </a:lnTo>
                <a:lnTo>
                  <a:pt x="204034" y="1523999"/>
                </a:lnTo>
                <a:lnTo>
                  <a:pt x="193275" y="1473199"/>
                </a:lnTo>
                <a:lnTo>
                  <a:pt x="184378" y="1435099"/>
                </a:lnTo>
                <a:lnTo>
                  <a:pt x="177385" y="1384299"/>
                </a:lnTo>
                <a:lnTo>
                  <a:pt x="172338" y="1333499"/>
                </a:lnTo>
                <a:lnTo>
                  <a:pt x="169279" y="1295399"/>
                </a:lnTo>
                <a:lnTo>
                  <a:pt x="168250" y="1244599"/>
                </a:lnTo>
                <a:lnTo>
                  <a:pt x="168250" y="1142999"/>
                </a:lnTo>
                <a:lnTo>
                  <a:pt x="141572" y="1130299"/>
                </a:lnTo>
                <a:lnTo>
                  <a:pt x="120730" y="1104899"/>
                </a:lnTo>
                <a:lnTo>
                  <a:pt x="107168" y="1079499"/>
                </a:lnTo>
                <a:lnTo>
                  <a:pt x="102327" y="1041399"/>
                </a:lnTo>
                <a:lnTo>
                  <a:pt x="102327" y="901699"/>
                </a:lnTo>
                <a:lnTo>
                  <a:pt x="327437" y="901699"/>
                </a:lnTo>
                <a:lnTo>
                  <a:pt x="327437" y="1041399"/>
                </a:lnTo>
                <a:lnTo>
                  <a:pt x="322889" y="1079499"/>
                </a:lnTo>
                <a:lnTo>
                  <a:pt x="310007" y="1104899"/>
                </a:lnTo>
                <a:lnTo>
                  <a:pt x="289940" y="1130299"/>
                </a:lnTo>
                <a:lnTo>
                  <a:pt x="263831" y="1142999"/>
                </a:lnTo>
                <a:lnTo>
                  <a:pt x="263831" y="1244599"/>
                </a:lnTo>
                <a:lnTo>
                  <a:pt x="265028" y="1295399"/>
                </a:lnTo>
                <a:lnTo>
                  <a:pt x="268583" y="1346199"/>
                </a:lnTo>
                <a:lnTo>
                  <a:pt x="274440" y="1396999"/>
                </a:lnTo>
                <a:lnTo>
                  <a:pt x="282544" y="1435099"/>
                </a:lnTo>
                <a:lnTo>
                  <a:pt x="292839" y="1485899"/>
                </a:lnTo>
                <a:lnTo>
                  <a:pt x="305270" y="1536699"/>
                </a:lnTo>
                <a:lnTo>
                  <a:pt x="319782" y="1574799"/>
                </a:lnTo>
                <a:lnTo>
                  <a:pt x="336318" y="1625599"/>
                </a:lnTo>
                <a:lnTo>
                  <a:pt x="354824" y="1663699"/>
                </a:lnTo>
                <a:lnTo>
                  <a:pt x="375244" y="1701799"/>
                </a:lnTo>
                <a:lnTo>
                  <a:pt x="397523" y="1752599"/>
                </a:lnTo>
                <a:lnTo>
                  <a:pt x="421606" y="1790699"/>
                </a:lnTo>
                <a:lnTo>
                  <a:pt x="447436" y="1828799"/>
                </a:lnTo>
                <a:lnTo>
                  <a:pt x="474958" y="1866899"/>
                </a:lnTo>
                <a:lnTo>
                  <a:pt x="504118" y="1892299"/>
                </a:lnTo>
                <a:lnTo>
                  <a:pt x="534858" y="1930399"/>
                </a:lnTo>
                <a:lnTo>
                  <a:pt x="567126" y="1968499"/>
                </a:lnTo>
                <a:lnTo>
                  <a:pt x="600863" y="1993899"/>
                </a:lnTo>
                <a:lnTo>
                  <a:pt x="636016" y="2031999"/>
                </a:lnTo>
                <a:lnTo>
                  <a:pt x="672529" y="2057399"/>
                </a:lnTo>
                <a:lnTo>
                  <a:pt x="710346" y="2082799"/>
                </a:lnTo>
                <a:lnTo>
                  <a:pt x="749412" y="2108199"/>
                </a:lnTo>
                <a:lnTo>
                  <a:pt x="789672" y="2133599"/>
                </a:lnTo>
                <a:lnTo>
                  <a:pt x="831069" y="2158999"/>
                </a:lnTo>
                <a:lnTo>
                  <a:pt x="873549" y="2171699"/>
                </a:lnTo>
                <a:lnTo>
                  <a:pt x="917057" y="2197099"/>
                </a:lnTo>
                <a:lnTo>
                  <a:pt x="1160323" y="2197099"/>
                </a:lnTo>
                <a:lnTo>
                  <a:pt x="1180287" y="2209799"/>
                </a:lnTo>
                <a:lnTo>
                  <a:pt x="1222363" y="2222499"/>
                </a:lnTo>
                <a:lnTo>
                  <a:pt x="1266377" y="2235199"/>
                </a:lnTo>
                <a:lnTo>
                  <a:pt x="1359366" y="2260599"/>
                </a:lnTo>
                <a:lnTo>
                  <a:pt x="1865004" y="2260599"/>
                </a:lnTo>
                <a:lnTo>
                  <a:pt x="1780529" y="2285999"/>
                </a:lnTo>
                <a:lnTo>
                  <a:pt x="1737055" y="2311399"/>
                </a:lnTo>
                <a:lnTo>
                  <a:pt x="1692813" y="2324099"/>
                </a:lnTo>
                <a:lnTo>
                  <a:pt x="1647845" y="2324099"/>
                </a:lnTo>
                <a:lnTo>
                  <a:pt x="1555895" y="2349499"/>
                </a:lnTo>
                <a:close/>
              </a:path>
              <a:path w="2676525" h="2349500">
                <a:moveTo>
                  <a:pt x="1458292" y="1155699"/>
                </a:moveTo>
                <a:lnTo>
                  <a:pt x="1364144" y="1155699"/>
                </a:lnTo>
                <a:lnTo>
                  <a:pt x="1411218" y="1142999"/>
                </a:lnTo>
                <a:lnTo>
                  <a:pt x="1458292" y="1155699"/>
                </a:lnTo>
                <a:close/>
              </a:path>
              <a:path w="2676525" h="2349500">
                <a:moveTo>
                  <a:pt x="989031" y="2031999"/>
                </a:moveTo>
                <a:lnTo>
                  <a:pt x="875282" y="2031999"/>
                </a:lnTo>
                <a:lnTo>
                  <a:pt x="855457" y="1981199"/>
                </a:lnTo>
                <a:lnTo>
                  <a:pt x="838836" y="1943099"/>
                </a:lnTo>
                <a:lnTo>
                  <a:pt x="825599" y="1892299"/>
                </a:lnTo>
                <a:lnTo>
                  <a:pt x="815922" y="1854199"/>
                </a:lnTo>
                <a:lnTo>
                  <a:pt x="809986" y="1803399"/>
                </a:lnTo>
                <a:lnTo>
                  <a:pt x="807967" y="1752599"/>
                </a:lnTo>
                <a:lnTo>
                  <a:pt x="809786" y="1701799"/>
                </a:lnTo>
                <a:lnTo>
                  <a:pt x="815151" y="1663699"/>
                </a:lnTo>
                <a:lnTo>
                  <a:pt x="823928" y="1612899"/>
                </a:lnTo>
                <a:lnTo>
                  <a:pt x="835981" y="1574799"/>
                </a:lnTo>
                <a:lnTo>
                  <a:pt x="851176" y="1523999"/>
                </a:lnTo>
                <a:lnTo>
                  <a:pt x="869376" y="1485899"/>
                </a:lnTo>
                <a:lnTo>
                  <a:pt x="890448" y="1447799"/>
                </a:lnTo>
                <a:lnTo>
                  <a:pt x="914256" y="1409699"/>
                </a:lnTo>
                <a:lnTo>
                  <a:pt x="940664" y="1371599"/>
                </a:lnTo>
                <a:lnTo>
                  <a:pt x="969538" y="1346199"/>
                </a:lnTo>
                <a:lnTo>
                  <a:pt x="1000742" y="1308099"/>
                </a:lnTo>
                <a:lnTo>
                  <a:pt x="1034141" y="1282699"/>
                </a:lnTo>
                <a:lnTo>
                  <a:pt x="1069601" y="1257299"/>
                </a:lnTo>
                <a:lnTo>
                  <a:pt x="1106985" y="1231899"/>
                </a:lnTo>
                <a:lnTo>
                  <a:pt x="1146159" y="1206499"/>
                </a:lnTo>
                <a:lnTo>
                  <a:pt x="1186988" y="1193799"/>
                </a:lnTo>
                <a:lnTo>
                  <a:pt x="1229335" y="1181099"/>
                </a:lnTo>
                <a:lnTo>
                  <a:pt x="1318049" y="1155699"/>
                </a:lnTo>
                <a:lnTo>
                  <a:pt x="1504386" y="1155699"/>
                </a:lnTo>
                <a:lnTo>
                  <a:pt x="1593098" y="1181099"/>
                </a:lnTo>
                <a:lnTo>
                  <a:pt x="1635445" y="1193799"/>
                </a:lnTo>
                <a:lnTo>
                  <a:pt x="1676272" y="1206499"/>
                </a:lnTo>
                <a:lnTo>
                  <a:pt x="1715445" y="1231899"/>
                </a:lnTo>
                <a:lnTo>
                  <a:pt x="1734136" y="1244599"/>
                </a:lnTo>
                <a:lnTo>
                  <a:pt x="1362397" y="1244599"/>
                </a:lnTo>
                <a:lnTo>
                  <a:pt x="1268861" y="1269999"/>
                </a:lnTo>
                <a:lnTo>
                  <a:pt x="1224576" y="1282699"/>
                </a:lnTo>
                <a:lnTo>
                  <a:pt x="1182232" y="1295399"/>
                </a:lnTo>
                <a:lnTo>
                  <a:pt x="1142044" y="1320799"/>
                </a:lnTo>
                <a:lnTo>
                  <a:pt x="1104225" y="1346199"/>
                </a:lnTo>
                <a:lnTo>
                  <a:pt x="1068991" y="1371599"/>
                </a:lnTo>
                <a:lnTo>
                  <a:pt x="1036556" y="1409699"/>
                </a:lnTo>
                <a:lnTo>
                  <a:pt x="1007134" y="1447799"/>
                </a:lnTo>
                <a:lnTo>
                  <a:pt x="980939" y="1485899"/>
                </a:lnTo>
                <a:lnTo>
                  <a:pt x="958186" y="1523999"/>
                </a:lnTo>
                <a:lnTo>
                  <a:pt x="939089" y="1562099"/>
                </a:lnTo>
                <a:lnTo>
                  <a:pt x="923863" y="1612899"/>
                </a:lnTo>
                <a:lnTo>
                  <a:pt x="912722" y="1650999"/>
                </a:lnTo>
                <a:lnTo>
                  <a:pt x="905880" y="1701799"/>
                </a:lnTo>
                <a:lnTo>
                  <a:pt x="903551" y="1752599"/>
                </a:lnTo>
                <a:lnTo>
                  <a:pt x="905862" y="1803399"/>
                </a:lnTo>
                <a:lnTo>
                  <a:pt x="912651" y="1854199"/>
                </a:lnTo>
                <a:lnTo>
                  <a:pt x="923708" y="1892299"/>
                </a:lnTo>
                <a:lnTo>
                  <a:pt x="938820" y="1943099"/>
                </a:lnTo>
                <a:lnTo>
                  <a:pt x="957775" y="1981199"/>
                </a:lnTo>
                <a:lnTo>
                  <a:pt x="980362" y="2019299"/>
                </a:lnTo>
                <a:lnTo>
                  <a:pt x="989031" y="2031999"/>
                </a:lnTo>
                <a:close/>
              </a:path>
              <a:path w="2676525" h="2349500">
                <a:moveTo>
                  <a:pt x="1865004" y="2260599"/>
                </a:moveTo>
                <a:lnTo>
                  <a:pt x="1464211" y="2260599"/>
                </a:lnTo>
                <a:lnTo>
                  <a:pt x="1556987" y="2235199"/>
                </a:lnTo>
                <a:lnTo>
                  <a:pt x="1600895" y="2222499"/>
                </a:lnTo>
                <a:lnTo>
                  <a:pt x="1642869" y="2209799"/>
                </a:lnTo>
                <a:lnTo>
                  <a:pt x="1682697" y="2184399"/>
                </a:lnTo>
                <a:lnTo>
                  <a:pt x="1720168" y="2158999"/>
                </a:lnTo>
                <a:lnTo>
                  <a:pt x="1755073" y="2120899"/>
                </a:lnTo>
                <a:lnTo>
                  <a:pt x="1787198" y="2095499"/>
                </a:lnTo>
                <a:lnTo>
                  <a:pt x="1816335" y="2057399"/>
                </a:lnTo>
                <a:lnTo>
                  <a:pt x="1842271" y="2019299"/>
                </a:lnTo>
                <a:lnTo>
                  <a:pt x="1864795" y="1981199"/>
                </a:lnTo>
                <a:lnTo>
                  <a:pt x="1883698" y="1943099"/>
                </a:lnTo>
                <a:lnTo>
                  <a:pt x="1898767" y="1892299"/>
                </a:lnTo>
                <a:lnTo>
                  <a:pt x="1909792" y="1854199"/>
                </a:lnTo>
                <a:lnTo>
                  <a:pt x="1916561" y="1803399"/>
                </a:lnTo>
                <a:lnTo>
                  <a:pt x="1918865" y="1752599"/>
                </a:lnTo>
                <a:lnTo>
                  <a:pt x="1916536" y="1701799"/>
                </a:lnTo>
                <a:lnTo>
                  <a:pt x="1909694" y="1650999"/>
                </a:lnTo>
                <a:lnTo>
                  <a:pt x="1898553" y="1612899"/>
                </a:lnTo>
                <a:lnTo>
                  <a:pt x="1883327" y="1562099"/>
                </a:lnTo>
                <a:lnTo>
                  <a:pt x="1864230" y="1523999"/>
                </a:lnTo>
                <a:lnTo>
                  <a:pt x="1841478" y="1485899"/>
                </a:lnTo>
                <a:lnTo>
                  <a:pt x="1815283" y="1447799"/>
                </a:lnTo>
                <a:lnTo>
                  <a:pt x="1785862" y="1409699"/>
                </a:lnTo>
                <a:lnTo>
                  <a:pt x="1753428" y="1371599"/>
                </a:lnTo>
                <a:lnTo>
                  <a:pt x="1718195" y="1346199"/>
                </a:lnTo>
                <a:lnTo>
                  <a:pt x="1680378" y="1320799"/>
                </a:lnTo>
                <a:lnTo>
                  <a:pt x="1640192" y="1295399"/>
                </a:lnTo>
                <a:lnTo>
                  <a:pt x="1597850" y="1282699"/>
                </a:lnTo>
                <a:lnTo>
                  <a:pt x="1553567" y="1269999"/>
                </a:lnTo>
                <a:lnTo>
                  <a:pt x="1460038" y="1244599"/>
                </a:lnTo>
                <a:lnTo>
                  <a:pt x="1734136" y="1244599"/>
                </a:lnTo>
                <a:lnTo>
                  <a:pt x="1752828" y="1257299"/>
                </a:lnTo>
                <a:lnTo>
                  <a:pt x="1788285" y="1282699"/>
                </a:lnTo>
                <a:lnTo>
                  <a:pt x="1821683" y="1308099"/>
                </a:lnTo>
                <a:lnTo>
                  <a:pt x="1852886" y="1346199"/>
                </a:lnTo>
                <a:lnTo>
                  <a:pt x="1881758" y="1371599"/>
                </a:lnTo>
                <a:lnTo>
                  <a:pt x="1908165" y="1409699"/>
                </a:lnTo>
                <a:lnTo>
                  <a:pt x="1931971" y="1447799"/>
                </a:lnTo>
                <a:lnTo>
                  <a:pt x="1953041" y="1485899"/>
                </a:lnTo>
                <a:lnTo>
                  <a:pt x="1971241" y="1523999"/>
                </a:lnTo>
                <a:lnTo>
                  <a:pt x="1986434" y="1574799"/>
                </a:lnTo>
                <a:lnTo>
                  <a:pt x="1998487" y="1612899"/>
                </a:lnTo>
                <a:lnTo>
                  <a:pt x="2007263" y="1663699"/>
                </a:lnTo>
                <a:lnTo>
                  <a:pt x="2012628" y="1701799"/>
                </a:lnTo>
                <a:lnTo>
                  <a:pt x="2014446" y="1752599"/>
                </a:lnTo>
                <a:lnTo>
                  <a:pt x="2012427" y="1803399"/>
                </a:lnTo>
                <a:lnTo>
                  <a:pt x="2006490" y="1854199"/>
                </a:lnTo>
                <a:lnTo>
                  <a:pt x="1996812" y="1892299"/>
                </a:lnTo>
                <a:lnTo>
                  <a:pt x="1983572" y="1943099"/>
                </a:lnTo>
                <a:lnTo>
                  <a:pt x="1966948" y="1981199"/>
                </a:lnTo>
                <a:lnTo>
                  <a:pt x="1947117" y="2031999"/>
                </a:lnTo>
                <a:lnTo>
                  <a:pt x="2196094" y="2031999"/>
                </a:lnTo>
                <a:lnTo>
                  <a:pt x="2163826" y="2057399"/>
                </a:lnTo>
                <a:lnTo>
                  <a:pt x="2130331" y="2082799"/>
                </a:lnTo>
                <a:lnTo>
                  <a:pt x="2095650" y="2120899"/>
                </a:lnTo>
                <a:lnTo>
                  <a:pt x="2059825" y="2146299"/>
                </a:lnTo>
                <a:lnTo>
                  <a:pt x="2022898" y="2171699"/>
                </a:lnTo>
                <a:lnTo>
                  <a:pt x="1984911" y="2197099"/>
                </a:lnTo>
                <a:lnTo>
                  <a:pt x="1945905" y="2222499"/>
                </a:lnTo>
                <a:lnTo>
                  <a:pt x="1905922" y="2235199"/>
                </a:lnTo>
                <a:lnTo>
                  <a:pt x="1865004" y="22605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 txBox="1">
            <a:spLocks noGrp="1"/>
          </p:cNvSpPr>
          <p:nvPr>
            <p:ph type="title"/>
          </p:nvPr>
        </p:nvSpPr>
        <p:spPr>
          <a:xfrm>
            <a:off x="3751178" y="918884"/>
            <a:ext cx="4758690" cy="14452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300" spc="-20" dirty="0"/>
              <a:t>使用元件</a:t>
            </a:r>
            <a:endParaRPr sz="9300"/>
          </a:p>
        </p:txBody>
      </p:sp>
      <p:sp>
        <p:nvSpPr>
          <p:cNvPr id="825" name="object 825"/>
          <p:cNvSpPr/>
          <p:nvPr/>
        </p:nvSpPr>
        <p:spPr>
          <a:xfrm>
            <a:off x="1725889" y="6409510"/>
            <a:ext cx="2439035" cy="740410"/>
          </a:xfrm>
          <a:custGeom>
            <a:avLst/>
            <a:gdLst/>
            <a:ahLst/>
            <a:cxnLst/>
            <a:rect l="l" t="t" r="r" b="b"/>
            <a:pathLst>
              <a:path w="2439035" h="740409">
                <a:moveTo>
                  <a:pt x="2253574" y="740409"/>
                </a:moveTo>
                <a:lnTo>
                  <a:pt x="185102" y="740409"/>
                </a:lnTo>
                <a:lnTo>
                  <a:pt x="135894" y="733797"/>
                </a:lnTo>
                <a:lnTo>
                  <a:pt x="91677" y="715137"/>
                </a:lnTo>
                <a:lnTo>
                  <a:pt x="54215" y="686194"/>
                </a:lnTo>
                <a:lnTo>
                  <a:pt x="25271" y="648731"/>
                </a:lnTo>
                <a:lnTo>
                  <a:pt x="6612" y="604514"/>
                </a:lnTo>
                <a:lnTo>
                  <a:pt x="0" y="555307"/>
                </a:lnTo>
                <a:lnTo>
                  <a:pt x="0" y="185102"/>
                </a:lnTo>
                <a:lnTo>
                  <a:pt x="6612" y="135894"/>
                </a:lnTo>
                <a:lnTo>
                  <a:pt x="25271" y="91677"/>
                </a:lnTo>
                <a:lnTo>
                  <a:pt x="54215" y="54215"/>
                </a:lnTo>
                <a:lnTo>
                  <a:pt x="91677" y="25271"/>
                </a:lnTo>
                <a:lnTo>
                  <a:pt x="135894" y="6612"/>
                </a:lnTo>
                <a:lnTo>
                  <a:pt x="185102" y="0"/>
                </a:lnTo>
                <a:lnTo>
                  <a:pt x="2253574" y="0"/>
                </a:lnTo>
                <a:lnTo>
                  <a:pt x="2324409" y="14090"/>
                </a:lnTo>
                <a:lnTo>
                  <a:pt x="2384461" y="54215"/>
                </a:lnTo>
                <a:lnTo>
                  <a:pt x="2424586" y="114266"/>
                </a:lnTo>
                <a:lnTo>
                  <a:pt x="2438676" y="185102"/>
                </a:lnTo>
                <a:lnTo>
                  <a:pt x="2438676" y="555307"/>
                </a:lnTo>
                <a:lnTo>
                  <a:pt x="2424586" y="626142"/>
                </a:lnTo>
                <a:lnTo>
                  <a:pt x="2384461" y="686194"/>
                </a:lnTo>
                <a:lnTo>
                  <a:pt x="2324409" y="726319"/>
                </a:lnTo>
                <a:lnTo>
                  <a:pt x="2253574" y="740409"/>
                </a:lnTo>
                <a:close/>
              </a:path>
            </a:pathLst>
          </a:custGeom>
          <a:solidFill>
            <a:srgbClr val="3A3A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6042475" y="6409510"/>
            <a:ext cx="2072005" cy="740410"/>
          </a:xfrm>
          <a:custGeom>
            <a:avLst/>
            <a:gdLst/>
            <a:ahLst/>
            <a:cxnLst/>
            <a:rect l="l" t="t" r="r" b="b"/>
            <a:pathLst>
              <a:path w="2072004" h="740409">
                <a:moveTo>
                  <a:pt x="1886564" y="740409"/>
                </a:moveTo>
                <a:lnTo>
                  <a:pt x="185102" y="740409"/>
                </a:lnTo>
                <a:lnTo>
                  <a:pt x="135894" y="733797"/>
                </a:lnTo>
                <a:lnTo>
                  <a:pt x="91677" y="715137"/>
                </a:lnTo>
                <a:lnTo>
                  <a:pt x="54215" y="686194"/>
                </a:lnTo>
                <a:lnTo>
                  <a:pt x="25271" y="648731"/>
                </a:lnTo>
                <a:lnTo>
                  <a:pt x="6612" y="604514"/>
                </a:lnTo>
                <a:lnTo>
                  <a:pt x="0" y="555307"/>
                </a:lnTo>
                <a:lnTo>
                  <a:pt x="0" y="185102"/>
                </a:lnTo>
                <a:lnTo>
                  <a:pt x="6612" y="135894"/>
                </a:lnTo>
                <a:lnTo>
                  <a:pt x="25271" y="91677"/>
                </a:lnTo>
                <a:lnTo>
                  <a:pt x="54215" y="54215"/>
                </a:lnTo>
                <a:lnTo>
                  <a:pt x="91677" y="25271"/>
                </a:lnTo>
                <a:lnTo>
                  <a:pt x="135894" y="6612"/>
                </a:lnTo>
                <a:lnTo>
                  <a:pt x="185102" y="0"/>
                </a:lnTo>
                <a:lnTo>
                  <a:pt x="1886564" y="0"/>
                </a:lnTo>
                <a:lnTo>
                  <a:pt x="1957399" y="14090"/>
                </a:lnTo>
                <a:lnTo>
                  <a:pt x="2017451" y="54215"/>
                </a:lnTo>
                <a:lnTo>
                  <a:pt x="2057576" y="114266"/>
                </a:lnTo>
                <a:lnTo>
                  <a:pt x="2071666" y="185102"/>
                </a:lnTo>
                <a:lnTo>
                  <a:pt x="2071666" y="555307"/>
                </a:lnTo>
                <a:lnTo>
                  <a:pt x="2057576" y="626142"/>
                </a:lnTo>
                <a:lnTo>
                  <a:pt x="2017451" y="686194"/>
                </a:lnTo>
                <a:lnTo>
                  <a:pt x="1957399" y="726319"/>
                </a:lnTo>
                <a:lnTo>
                  <a:pt x="1886564" y="740409"/>
                </a:lnTo>
                <a:close/>
              </a:path>
            </a:pathLst>
          </a:custGeom>
          <a:solidFill>
            <a:srgbClr val="3A3A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10451094" y="6409510"/>
            <a:ext cx="1518920" cy="740410"/>
          </a:xfrm>
          <a:custGeom>
            <a:avLst/>
            <a:gdLst/>
            <a:ahLst/>
            <a:cxnLst/>
            <a:rect l="l" t="t" r="r" b="b"/>
            <a:pathLst>
              <a:path w="1518920" h="740409">
                <a:moveTo>
                  <a:pt x="1333667" y="740409"/>
                </a:moveTo>
                <a:lnTo>
                  <a:pt x="185102" y="740409"/>
                </a:lnTo>
                <a:lnTo>
                  <a:pt x="135894" y="733797"/>
                </a:lnTo>
                <a:lnTo>
                  <a:pt x="91677" y="715137"/>
                </a:lnTo>
                <a:lnTo>
                  <a:pt x="54215" y="686194"/>
                </a:lnTo>
                <a:lnTo>
                  <a:pt x="25271" y="648731"/>
                </a:lnTo>
                <a:lnTo>
                  <a:pt x="6612" y="604514"/>
                </a:lnTo>
                <a:lnTo>
                  <a:pt x="0" y="555307"/>
                </a:lnTo>
                <a:lnTo>
                  <a:pt x="0" y="185102"/>
                </a:lnTo>
                <a:lnTo>
                  <a:pt x="6612" y="135894"/>
                </a:lnTo>
                <a:lnTo>
                  <a:pt x="25271" y="91677"/>
                </a:lnTo>
                <a:lnTo>
                  <a:pt x="54215" y="54215"/>
                </a:lnTo>
                <a:lnTo>
                  <a:pt x="91677" y="25271"/>
                </a:lnTo>
                <a:lnTo>
                  <a:pt x="135894" y="6612"/>
                </a:lnTo>
                <a:lnTo>
                  <a:pt x="185102" y="0"/>
                </a:lnTo>
                <a:lnTo>
                  <a:pt x="1333667" y="0"/>
                </a:lnTo>
                <a:lnTo>
                  <a:pt x="1404503" y="14090"/>
                </a:lnTo>
                <a:lnTo>
                  <a:pt x="1464554" y="54215"/>
                </a:lnTo>
                <a:lnTo>
                  <a:pt x="1504679" y="114266"/>
                </a:lnTo>
                <a:lnTo>
                  <a:pt x="1518770" y="185102"/>
                </a:lnTo>
                <a:lnTo>
                  <a:pt x="1518770" y="555307"/>
                </a:lnTo>
                <a:lnTo>
                  <a:pt x="1504679" y="626142"/>
                </a:lnTo>
                <a:lnTo>
                  <a:pt x="1464554" y="686194"/>
                </a:lnTo>
                <a:lnTo>
                  <a:pt x="1404503" y="726319"/>
                </a:lnTo>
                <a:lnTo>
                  <a:pt x="1333667" y="740409"/>
                </a:lnTo>
                <a:close/>
              </a:path>
            </a:pathLst>
          </a:custGeom>
          <a:solidFill>
            <a:srgbClr val="3A3A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 txBox="1"/>
          <p:nvPr/>
        </p:nvSpPr>
        <p:spPr>
          <a:xfrm>
            <a:off x="10702553" y="6579752"/>
            <a:ext cx="101600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25" dirty="0">
                <a:solidFill>
                  <a:srgbClr val="FFFFFF"/>
                </a:solidFill>
                <a:latin typeface="Malgun Gothic"/>
                <a:cs typeface="Malgun Gothic"/>
              </a:rPr>
              <a:t>麵包板</a:t>
            </a:r>
            <a:endParaRPr sz="2600">
              <a:latin typeface="Malgun Gothic"/>
              <a:cs typeface="Malgun Gothic"/>
            </a:endParaRPr>
          </a:p>
        </p:txBody>
      </p:sp>
      <p:sp>
        <p:nvSpPr>
          <p:cNvPr id="829" name="object 829"/>
          <p:cNvSpPr/>
          <p:nvPr/>
        </p:nvSpPr>
        <p:spPr>
          <a:xfrm>
            <a:off x="14583190" y="6409510"/>
            <a:ext cx="1518920" cy="740410"/>
          </a:xfrm>
          <a:custGeom>
            <a:avLst/>
            <a:gdLst/>
            <a:ahLst/>
            <a:cxnLst/>
            <a:rect l="l" t="t" r="r" b="b"/>
            <a:pathLst>
              <a:path w="1518919" h="740409">
                <a:moveTo>
                  <a:pt x="1333667" y="740409"/>
                </a:moveTo>
                <a:lnTo>
                  <a:pt x="185102" y="740409"/>
                </a:lnTo>
                <a:lnTo>
                  <a:pt x="135894" y="733797"/>
                </a:lnTo>
                <a:lnTo>
                  <a:pt x="91677" y="715137"/>
                </a:lnTo>
                <a:lnTo>
                  <a:pt x="54215" y="686194"/>
                </a:lnTo>
                <a:lnTo>
                  <a:pt x="25271" y="648731"/>
                </a:lnTo>
                <a:lnTo>
                  <a:pt x="6612" y="604514"/>
                </a:lnTo>
                <a:lnTo>
                  <a:pt x="0" y="555307"/>
                </a:lnTo>
                <a:lnTo>
                  <a:pt x="0" y="185102"/>
                </a:lnTo>
                <a:lnTo>
                  <a:pt x="6612" y="135894"/>
                </a:lnTo>
                <a:lnTo>
                  <a:pt x="25271" y="91677"/>
                </a:lnTo>
                <a:lnTo>
                  <a:pt x="54215" y="54215"/>
                </a:lnTo>
                <a:lnTo>
                  <a:pt x="91677" y="25271"/>
                </a:lnTo>
                <a:lnTo>
                  <a:pt x="135894" y="6612"/>
                </a:lnTo>
                <a:lnTo>
                  <a:pt x="185102" y="0"/>
                </a:lnTo>
                <a:lnTo>
                  <a:pt x="1333667" y="0"/>
                </a:lnTo>
                <a:lnTo>
                  <a:pt x="1404503" y="14090"/>
                </a:lnTo>
                <a:lnTo>
                  <a:pt x="1464554" y="54215"/>
                </a:lnTo>
                <a:lnTo>
                  <a:pt x="1504679" y="114266"/>
                </a:lnTo>
                <a:lnTo>
                  <a:pt x="1518770" y="185102"/>
                </a:lnTo>
                <a:lnTo>
                  <a:pt x="1518770" y="555307"/>
                </a:lnTo>
                <a:lnTo>
                  <a:pt x="1504679" y="626142"/>
                </a:lnTo>
                <a:lnTo>
                  <a:pt x="1464554" y="686194"/>
                </a:lnTo>
                <a:lnTo>
                  <a:pt x="1404503" y="726319"/>
                </a:lnTo>
                <a:lnTo>
                  <a:pt x="1333667" y="740409"/>
                </a:lnTo>
                <a:close/>
              </a:path>
            </a:pathLst>
          </a:custGeom>
          <a:solidFill>
            <a:srgbClr val="3A3A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 txBox="1"/>
          <p:nvPr/>
        </p:nvSpPr>
        <p:spPr>
          <a:xfrm>
            <a:off x="14834651" y="6579752"/>
            <a:ext cx="101600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25" dirty="0">
                <a:solidFill>
                  <a:srgbClr val="FFFFFF"/>
                </a:solidFill>
                <a:latin typeface="Malgun Gothic"/>
                <a:cs typeface="Malgun Gothic"/>
              </a:rPr>
              <a:t>電源線</a:t>
            </a:r>
            <a:endParaRPr sz="2600">
              <a:latin typeface="Malgun Gothic"/>
              <a:cs typeface="Malgun Gothic"/>
            </a:endParaRPr>
          </a:p>
        </p:txBody>
      </p:sp>
      <p:sp>
        <p:nvSpPr>
          <p:cNvPr id="831" name="object 831"/>
          <p:cNvSpPr txBox="1"/>
          <p:nvPr/>
        </p:nvSpPr>
        <p:spPr>
          <a:xfrm>
            <a:off x="5776897" y="6579752"/>
            <a:ext cx="2602865" cy="270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600" b="1" spc="-20" dirty="0">
                <a:solidFill>
                  <a:srgbClr val="FFFFFF"/>
                </a:solidFill>
                <a:latin typeface="Malgun Gothic"/>
                <a:cs typeface="Malgun Gothic"/>
              </a:rPr>
              <a:t>LCD-1602</a:t>
            </a:r>
            <a:endParaRPr sz="2600">
              <a:latin typeface="Malgun Gothic"/>
              <a:cs typeface="Malgun Gothic"/>
            </a:endParaRPr>
          </a:p>
          <a:p>
            <a:pPr marL="12700" marR="5080" algn="ctr">
              <a:lnSpc>
                <a:spcPct val="116399"/>
              </a:lnSpc>
              <a:spcBef>
                <a:spcPts val="1755"/>
              </a:spcBef>
            </a:pPr>
            <a:r>
              <a:rPr sz="2900" b="1" spc="-20" dirty="0">
                <a:solidFill>
                  <a:srgbClr val="185758"/>
                </a:solidFill>
                <a:latin typeface="微軟正黑體"/>
                <a:cs typeface="微軟正黑體"/>
              </a:rPr>
              <a:t>平面薄型的顯示裝置，由一定數量的彩色或黑白畫素組成</a:t>
            </a:r>
            <a:endParaRPr sz="2900">
              <a:latin typeface="微軟正黑體"/>
              <a:cs typeface="微軟正黑體"/>
            </a:endParaRPr>
          </a:p>
        </p:txBody>
      </p:sp>
      <p:sp>
        <p:nvSpPr>
          <p:cNvPr id="832" name="object 832"/>
          <p:cNvSpPr txBox="1"/>
          <p:nvPr/>
        </p:nvSpPr>
        <p:spPr>
          <a:xfrm>
            <a:off x="13921367" y="7869439"/>
            <a:ext cx="284289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spc="-185" dirty="0">
                <a:solidFill>
                  <a:srgbClr val="185758"/>
                </a:solidFill>
                <a:latin typeface="微軟正黑體"/>
                <a:cs typeface="微軟正黑體"/>
              </a:rPr>
              <a:t>USB-</a:t>
            </a:r>
            <a:r>
              <a:rPr sz="2900" b="1" spc="200" dirty="0">
                <a:solidFill>
                  <a:srgbClr val="185758"/>
                </a:solidFill>
                <a:latin typeface="微軟正黑體"/>
                <a:cs typeface="微軟正黑體"/>
              </a:rPr>
              <a:t>A</a:t>
            </a:r>
            <a:r>
              <a:rPr sz="2900" b="1" spc="-10" dirty="0">
                <a:solidFill>
                  <a:srgbClr val="185758"/>
                </a:solidFill>
                <a:latin typeface="微軟正黑體"/>
                <a:cs typeface="微軟正黑體"/>
              </a:rPr>
              <a:t>轉</a:t>
            </a:r>
            <a:r>
              <a:rPr sz="2900" b="1" spc="75" dirty="0">
                <a:solidFill>
                  <a:srgbClr val="185758"/>
                </a:solidFill>
                <a:latin typeface="微軟正黑體"/>
                <a:cs typeface="微軟正黑體"/>
              </a:rPr>
              <a:t>TYPE-</a:t>
            </a:r>
            <a:r>
              <a:rPr sz="2900" b="1" spc="-50" dirty="0">
                <a:solidFill>
                  <a:srgbClr val="185758"/>
                </a:solidFill>
                <a:latin typeface="微軟正黑體"/>
                <a:cs typeface="微軟正黑體"/>
              </a:rPr>
              <a:t>C</a:t>
            </a:r>
            <a:endParaRPr sz="2900">
              <a:latin typeface="微軟正黑體"/>
              <a:cs typeface="微軟正黑體"/>
            </a:endParaRPr>
          </a:p>
        </p:txBody>
      </p:sp>
      <p:sp>
        <p:nvSpPr>
          <p:cNvPr id="833" name="object 833"/>
          <p:cNvSpPr txBox="1"/>
          <p:nvPr/>
        </p:nvSpPr>
        <p:spPr>
          <a:xfrm>
            <a:off x="9909075" y="7822795"/>
            <a:ext cx="260286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spc="-20" dirty="0">
                <a:solidFill>
                  <a:srgbClr val="185758"/>
                </a:solidFill>
                <a:latin typeface="微軟正黑體"/>
                <a:cs typeface="微軟正黑體"/>
              </a:rPr>
              <a:t>免焊萬用電路板</a:t>
            </a:r>
            <a:endParaRPr sz="2900">
              <a:latin typeface="微軟正黑體"/>
              <a:cs typeface="微軟正黑體"/>
            </a:endParaRPr>
          </a:p>
        </p:txBody>
      </p:sp>
      <p:sp>
        <p:nvSpPr>
          <p:cNvPr id="834" name="object 834"/>
          <p:cNvSpPr txBox="1"/>
          <p:nvPr/>
        </p:nvSpPr>
        <p:spPr>
          <a:xfrm>
            <a:off x="1459716" y="6579752"/>
            <a:ext cx="2971165" cy="270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FFFFFF"/>
                </a:solidFill>
                <a:latin typeface="Malgun Gothic"/>
                <a:cs typeface="Malgun Gothic"/>
              </a:rPr>
              <a:t>RFID-</a:t>
            </a:r>
            <a:r>
              <a:rPr sz="2600" b="1" spc="-20" dirty="0">
                <a:solidFill>
                  <a:srgbClr val="FFFFFF"/>
                </a:solidFill>
                <a:latin typeface="Malgun Gothic"/>
                <a:cs typeface="Malgun Gothic"/>
              </a:rPr>
              <a:t>RC522</a:t>
            </a:r>
            <a:endParaRPr sz="2600">
              <a:latin typeface="Malgun Gothic"/>
              <a:cs typeface="Malgun Gothic"/>
            </a:endParaRPr>
          </a:p>
          <a:p>
            <a:pPr marL="12700" marR="5080" algn="ctr">
              <a:lnSpc>
                <a:spcPct val="116399"/>
              </a:lnSpc>
              <a:spcBef>
                <a:spcPts val="1755"/>
              </a:spcBef>
            </a:pPr>
            <a:r>
              <a:rPr sz="2900" b="1" spc="70" dirty="0">
                <a:solidFill>
                  <a:srgbClr val="185758"/>
                </a:solidFill>
                <a:latin typeface="微軟正黑體"/>
                <a:cs typeface="微軟正黑體"/>
              </a:rPr>
              <a:t>RC522</a:t>
            </a:r>
            <a:r>
              <a:rPr sz="2900" b="1" spc="-20" dirty="0">
                <a:solidFill>
                  <a:srgbClr val="185758"/>
                </a:solidFill>
                <a:latin typeface="微軟正黑體"/>
                <a:cs typeface="微軟正黑體"/>
              </a:rPr>
              <a:t>是應用於</a:t>
            </a:r>
            <a:r>
              <a:rPr sz="2900" b="1" spc="-50" dirty="0">
                <a:solidFill>
                  <a:srgbClr val="185758"/>
                </a:solidFill>
                <a:latin typeface="微軟正黑體"/>
                <a:cs typeface="微軟正黑體"/>
              </a:rPr>
              <a:t> </a:t>
            </a:r>
            <a:r>
              <a:rPr sz="2900" b="1" spc="-105" dirty="0">
                <a:solidFill>
                  <a:srgbClr val="185758"/>
                </a:solidFill>
                <a:latin typeface="微軟正黑體"/>
                <a:cs typeface="微軟正黑體"/>
              </a:rPr>
              <a:t>13.56MHz</a:t>
            </a:r>
            <a:r>
              <a:rPr sz="2900" b="1" spc="-25" dirty="0">
                <a:solidFill>
                  <a:srgbClr val="185758"/>
                </a:solidFill>
                <a:latin typeface="微軟正黑體"/>
                <a:cs typeface="微軟正黑體"/>
              </a:rPr>
              <a:t>非接觸</a:t>
            </a:r>
            <a:r>
              <a:rPr sz="2900" b="1" spc="-20" dirty="0">
                <a:solidFill>
                  <a:srgbClr val="185758"/>
                </a:solidFill>
                <a:latin typeface="微軟正黑體"/>
                <a:cs typeface="微軟正黑體"/>
              </a:rPr>
              <a:t>式通信中高集成度的讀寫卡芯片</a:t>
            </a:r>
            <a:endParaRPr sz="2900">
              <a:latin typeface="微軟正黑體"/>
              <a:cs typeface="微軟正黑體"/>
            </a:endParaRPr>
          </a:p>
        </p:txBody>
      </p:sp>
      <p:grpSp>
        <p:nvGrpSpPr>
          <p:cNvPr id="835" name="object 835"/>
          <p:cNvGrpSpPr/>
          <p:nvPr/>
        </p:nvGrpSpPr>
        <p:grpSpPr>
          <a:xfrm>
            <a:off x="432221" y="671621"/>
            <a:ext cx="3173095" cy="2181225"/>
            <a:chOff x="432221" y="671621"/>
            <a:chExt cx="3173095" cy="2181225"/>
          </a:xfrm>
        </p:grpSpPr>
        <p:sp>
          <p:nvSpPr>
            <p:cNvPr id="836" name="object 836"/>
            <p:cNvSpPr/>
            <p:nvPr/>
          </p:nvSpPr>
          <p:spPr>
            <a:xfrm>
              <a:off x="2813170" y="1909019"/>
              <a:ext cx="607695" cy="17780"/>
            </a:xfrm>
            <a:custGeom>
              <a:avLst/>
              <a:gdLst/>
              <a:ahLst/>
              <a:cxnLst/>
              <a:rect l="l" t="t" r="r" b="b"/>
              <a:pathLst>
                <a:path w="607695" h="17780">
                  <a:moveTo>
                    <a:pt x="607341" y="17760"/>
                  </a:moveTo>
                  <a:lnTo>
                    <a:pt x="0" y="17760"/>
                  </a:lnTo>
                  <a:lnTo>
                    <a:pt x="0" y="0"/>
                  </a:lnTo>
                  <a:lnTo>
                    <a:pt x="607341" y="0"/>
                  </a:lnTo>
                  <a:lnTo>
                    <a:pt x="607341" y="17760"/>
                  </a:lnTo>
                  <a:close/>
                </a:path>
              </a:pathLst>
            </a:custGeom>
            <a:solidFill>
              <a:srgbClr val="00948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7" name="object 8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0268" y="1507691"/>
              <a:ext cx="154825" cy="154818"/>
            </a:xfrm>
            <a:prstGeom prst="rect">
              <a:avLst/>
            </a:prstGeom>
          </p:spPr>
        </p:pic>
        <p:pic>
          <p:nvPicPr>
            <p:cNvPr id="838" name="object 8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96487" y="2031112"/>
              <a:ext cx="154818" cy="154818"/>
            </a:xfrm>
            <a:prstGeom prst="rect">
              <a:avLst/>
            </a:prstGeom>
          </p:spPr>
        </p:pic>
        <p:pic>
          <p:nvPicPr>
            <p:cNvPr id="839" name="object 8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8244" y="1965417"/>
              <a:ext cx="106767" cy="106773"/>
            </a:xfrm>
            <a:prstGeom prst="rect">
              <a:avLst/>
            </a:prstGeom>
          </p:spPr>
        </p:pic>
        <p:pic>
          <p:nvPicPr>
            <p:cNvPr id="840" name="object 8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07260" y="1864533"/>
              <a:ext cx="106787" cy="106760"/>
            </a:xfrm>
            <a:prstGeom prst="rect">
              <a:avLst/>
            </a:prstGeom>
          </p:spPr>
        </p:pic>
        <p:pic>
          <p:nvPicPr>
            <p:cNvPr id="841" name="object 8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96487" y="1352733"/>
              <a:ext cx="106760" cy="106760"/>
            </a:xfrm>
            <a:prstGeom prst="rect">
              <a:avLst/>
            </a:prstGeom>
          </p:spPr>
        </p:pic>
        <p:pic>
          <p:nvPicPr>
            <p:cNvPr id="842" name="object 8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2502" y="1386389"/>
              <a:ext cx="106767" cy="106760"/>
            </a:xfrm>
            <a:prstGeom prst="rect">
              <a:avLst/>
            </a:prstGeom>
          </p:spPr>
        </p:pic>
        <p:pic>
          <p:nvPicPr>
            <p:cNvPr id="843" name="object 8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89645" y="1744966"/>
              <a:ext cx="106760" cy="106760"/>
            </a:xfrm>
            <a:prstGeom prst="rect">
              <a:avLst/>
            </a:prstGeom>
          </p:spPr>
        </p:pic>
        <p:sp>
          <p:nvSpPr>
            <p:cNvPr id="844" name="object 844"/>
            <p:cNvSpPr/>
            <p:nvPr/>
          </p:nvSpPr>
          <p:spPr>
            <a:xfrm>
              <a:off x="432221" y="671621"/>
              <a:ext cx="3028950" cy="2181225"/>
            </a:xfrm>
            <a:custGeom>
              <a:avLst/>
              <a:gdLst/>
              <a:ahLst/>
              <a:cxnLst/>
              <a:rect l="l" t="t" r="r" b="b"/>
              <a:pathLst>
                <a:path w="3028950" h="2181225">
                  <a:moveTo>
                    <a:pt x="2012671" y="1341661"/>
                  </a:moveTo>
                  <a:lnTo>
                    <a:pt x="1192392" y="1341661"/>
                  </a:lnTo>
                  <a:lnTo>
                    <a:pt x="990978" y="1140247"/>
                  </a:lnTo>
                  <a:lnTo>
                    <a:pt x="0" y="1140247"/>
                  </a:lnTo>
                  <a:lnTo>
                    <a:pt x="0" y="1122486"/>
                  </a:lnTo>
                  <a:lnTo>
                    <a:pt x="998340" y="1122486"/>
                  </a:lnTo>
                  <a:lnTo>
                    <a:pt x="1199746" y="1323900"/>
                  </a:lnTo>
                  <a:lnTo>
                    <a:pt x="2030433" y="1323900"/>
                  </a:lnTo>
                  <a:lnTo>
                    <a:pt x="2012671" y="1341661"/>
                  </a:lnTo>
                  <a:close/>
                </a:path>
                <a:path w="3028950" h="2181225">
                  <a:moveTo>
                    <a:pt x="2030433" y="1323900"/>
                  </a:moveTo>
                  <a:lnTo>
                    <a:pt x="2005310" y="1323900"/>
                  </a:lnTo>
                  <a:lnTo>
                    <a:pt x="2170966" y="1158258"/>
                  </a:lnTo>
                  <a:lnTo>
                    <a:pt x="2183524" y="1170815"/>
                  </a:lnTo>
                  <a:lnTo>
                    <a:pt x="2030433" y="1323900"/>
                  </a:lnTo>
                  <a:close/>
                </a:path>
                <a:path w="3028950" h="2181225">
                  <a:moveTo>
                    <a:pt x="0" y="1615839"/>
                  </a:moveTo>
                  <a:lnTo>
                    <a:pt x="0" y="1590723"/>
                  </a:lnTo>
                  <a:lnTo>
                    <a:pt x="251387" y="1339316"/>
                  </a:lnTo>
                  <a:lnTo>
                    <a:pt x="892204" y="1339316"/>
                  </a:lnTo>
                  <a:lnTo>
                    <a:pt x="892204" y="1357076"/>
                  </a:lnTo>
                  <a:lnTo>
                    <a:pt x="258748" y="1357076"/>
                  </a:lnTo>
                  <a:lnTo>
                    <a:pt x="0" y="1615839"/>
                  </a:lnTo>
                  <a:close/>
                </a:path>
                <a:path w="3028950" h="2181225">
                  <a:moveTo>
                    <a:pt x="0" y="2181151"/>
                  </a:moveTo>
                  <a:lnTo>
                    <a:pt x="0" y="2143499"/>
                  </a:lnTo>
                  <a:lnTo>
                    <a:pt x="460508" y="1683490"/>
                  </a:lnTo>
                  <a:lnTo>
                    <a:pt x="1153075" y="1683490"/>
                  </a:lnTo>
                  <a:lnTo>
                    <a:pt x="1411289" y="1425262"/>
                  </a:lnTo>
                  <a:lnTo>
                    <a:pt x="2480291" y="1425262"/>
                  </a:lnTo>
                  <a:lnTo>
                    <a:pt x="2480291" y="1451896"/>
                  </a:lnTo>
                  <a:lnTo>
                    <a:pt x="1422327" y="1451896"/>
                  </a:lnTo>
                  <a:lnTo>
                    <a:pt x="1164113" y="1710124"/>
                  </a:lnTo>
                  <a:lnTo>
                    <a:pt x="471546" y="1710124"/>
                  </a:lnTo>
                  <a:lnTo>
                    <a:pt x="0" y="2181151"/>
                  </a:lnTo>
                  <a:close/>
                </a:path>
                <a:path w="3028950" h="2181225">
                  <a:moveTo>
                    <a:pt x="2480291" y="747299"/>
                  </a:moveTo>
                  <a:lnTo>
                    <a:pt x="1413128" y="747299"/>
                  </a:lnTo>
                  <a:lnTo>
                    <a:pt x="1154914" y="489085"/>
                  </a:lnTo>
                  <a:lnTo>
                    <a:pt x="462347" y="489085"/>
                  </a:lnTo>
                  <a:lnTo>
                    <a:pt x="0" y="25156"/>
                  </a:lnTo>
                  <a:lnTo>
                    <a:pt x="0" y="0"/>
                  </a:lnTo>
                  <a:lnTo>
                    <a:pt x="469708" y="471317"/>
                  </a:lnTo>
                  <a:lnTo>
                    <a:pt x="1162268" y="471317"/>
                  </a:lnTo>
                  <a:lnTo>
                    <a:pt x="1420489" y="729538"/>
                  </a:lnTo>
                  <a:lnTo>
                    <a:pt x="2480291" y="729538"/>
                  </a:lnTo>
                  <a:lnTo>
                    <a:pt x="2480291" y="747299"/>
                  </a:lnTo>
                  <a:close/>
                </a:path>
                <a:path w="3028950" h="2181225">
                  <a:moveTo>
                    <a:pt x="994662" y="783508"/>
                  </a:moveTo>
                  <a:lnTo>
                    <a:pt x="332379" y="783508"/>
                  </a:lnTo>
                  <a:lnTo>
                    <a:pt x="0" y="451121"/>
                  </a:lnTo>
                  <a:lnTo>
                    <a:pt x="0" y="413449"/>
                  </a:lnTo>
                  <a:lnTo>
                    <a:pt x="343418" y="756867"/>
                  </a:lnTo>
                  <a:lnTo>
                    <a:pt x="994662" y="756867"/>
                  </a:lnTo>
                  <a:lnTo>
                    <a:pt x="994662" y="783508"/>
                  </a:lnTo>
                  <a:close/>
                </a:path>
                <a:path w="3028950" h="2181225">
                  <a:moveTo>
                    <a:pt x="1744015" y="1090981"/>
                  </a:moveTo>
                  <a:lnTo>
                    <a:pt x="1706343" y="1090981"/>
                  </a:lnTo>
                  <a:lnTo>
                    <a:pt x="1895935" y="901376"/>
                  </a:lnTo>
                  <a:lnTo>
                    <a:pt x="3028439" y="901376"/>
                  </a:lnTo>
                  <a:lnTo>
                    <a:pt x="3028439" y="928017"/>
                  </a:lnTo>
                  <a:lnTo>
                    <a:pt x="1906973" y="928017"/>
                  </a:lnTo>
                  <a:lnTo>
                    <a:pt x="1744015" y="1090981"/>
                  </a:lnTo>
                  <a:close/>
                </a:path>
                <a:path w="3028950" h="2181225">
                  <a:moveTo>
                    <a:pt x="1717374" y="1117623"/>
                  </a:moveTo>
                  <a:lnTo>
                    <a:pt x="1358082" y="1117623"/>
                  </a:lnTo>
                  <a:lnTo>
                    <a:pt x="1199177" y="958710"/>
                  </a:lnTo>
                  <a:lnTo>
                    <a:pt x="0" y="958710"/>
                  </a:lnTo>
                  <a:lnTo>
                    <a:pt x="0" y="932069"/>
                  </a:lnTo>
                  <a:lnTo>
                    <a:pt x="1210215" y="932069"/>
                  </a:lnTo>
                  <a:lnTo>
                    <a:pt x="1369114" y="1090981"/>
                  </a:lnTo>
                  <a:lnTo>
                    <a:pt x="1744015" y="1090981"/>
                  </a:lnTo>
                  <a:lnTo>
                    <a:pt x="1717374" y="1117623"/>
                  </a:lnTo>
                  <a:close/>
                </a:path>
              </a:pathLst>
            </a:custGeom>
            <a:solidFill>
              <a:srgbClr val="00948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0233" y="1324683"/>
            <a:ext cx="1177925" cy="1177925"/>
          </a:xfrm>
          <a:custGeom>
            <a:avLst/>
            <a:gdLst/>
            <a:ahLst/>
            <a:cxnLst/>
            <a:rect l="l" t="t" r="r" b="b"/>
            <a:pathLst>
              <a:path w="1177925" h="1177925">
                <a:moveTo>
                  <a:pt x="1062316" y="1177355"/>
                </a:moveTo>
                <a:lnTo>
                  <a:pt x="115038" y="1177355"/>
                </a:lnTo>
                <a:lnTo>
                  <a:pt x="105965" y="1132444"/>
                </a:lnTo>
                <a:lnTo>
                  <a:pt x="81256" y="1095892"/>
                </a:lnTo>
                <a:lnTo>
                  <a:pt x="44794" y="1071390"/>
                </a:lnTo>
                <a:lnTo>
                  <a:pt x="45063" y="1071390"/>
                </a:lnTo>
                <a:lnTo>
                  <a:pt x="0" y="1062317"/>
                </a:lnTo>
                <a:lnTo>
                  <a:pt x="0" y="115038"/>
                </a:lnTo>
                <a:lnTo>
                  <a:pt x="44528" y="106042"/>
                </a:lnTo>
                <a:lnTo>
                  <a:pt x="44796" y="106042"/>
                </a:lnTo>
                <a:lnTo>
                  <a:pt x="81462" y="81256"/>
                </a:lnTo>
                <a:lnTo>
                  <a:pt x="106042" y="44678"/>
                </a:lnTo>
                <a:lnTo>
                  <a:pt x="115038" y="0"/>
                </a:lnTo>
                <a:lnTo>
                  <a:pt x="1062316" y="0"/>
                </a:lnTo>
                <a:lnTo>
                  <a:pt x="1071390" y="44911"/>
                </a:lnTo>
                <a:lnTo>
                  <a:pt x="1096099" y="81462"/>
                </a:lnTo>
                <a:lnTo>
                  <a:pt x="1132676" y="106042"/>
                </a:lnTo>
                <a:lnTo>
                  <a:pt x="1177355" y="115038"/>
                </a:lnTo>
                <a:lnTo>
                  <a:pt x="1177355" y="1062317"/>
                </a:lnTo>
                <a:lnTo>
                  <a:pt x="1132444" y="1071390"/>
                </a:lnTo>
                <a:lnTo>
                  <a:pt x="1095892" y="1096099"/>
                </a:lnTo>
                <a:lnTo>
                  <a:pt x="1071312" y="1132676"/>
                </a:lnTo>
                <a:lnTo>
                  <a:pt x="1062316" y="1177355"/>
                </a:lnTo>
                <a:close/>
              </a:path>
            </a:pathLst>
          </a:custGeom>
          <a:solidFill>
            <a:srgbClr val="75A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00583" y="1373610"/>
            <a:ext cx="676910" cy="9855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300" spc="-345" dirty="0">
                <a:solidFill>
                  <a:srgbClr val="25120F"/>
                </a:solidFill>
                <a:latin typeface="Arial Narrow"/>
                <a:cs typeface="Arial Narrow"/>
              </a:rPr>
              <a:t>01</a:t>
            </a:r>
            <a:endParaRPr sz="630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38191" y="1324683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927861" y="1028339"/>
                </a:moveTo>
                <a:lnTo>
                  <a:pt x="100478" y="1028339"/>
                </a:lnTo>
                <a:lnTo>
                  <a:pt x="92553" y="989113"/>
                </a:lnTo>
                <a:lnTo>
                  <a:pt x="70972" y="957187"/>
                </a:lnTo>
                <a:lnTo>
                  <a:pt x="39124" y="935786"/>
                </a:lnTo>
                <a:lnTo>
                  <a:pt x="39359" y="935786"/>
                </a:lnTo>
                <a:lnTo>
                  <a:pt x="0" y="927861"/>
                </a:lnTo>
                <a:lnTo>
                  <a:pt x="0" y="100478"/>
                </a:lnTo>
                <a:lnTo>
                  <a:pt x="38892" y="92620"/>
                </a:lnTo>
                <a:lnTo>
                  <a:pt x="39127" y="92620"/>
                </a:lnTo>
                <a:lnTo>
                  <a:pt x="71152" y="70971"/>
                </a:lnTo>
                <a:lnTo>
                  <a:pt x="92621" y="39024"/>
                </a:lnTo>
                <a:lnTo>
                  <a:pt x="100478" y="0"/>
                </a:lnTo>
                <a:lnTo>
                  <a:pt x="927861" y="0"/>
                </a:lnTo>
                <a:lnTo>
                  <a:pt x="935786" y="39226"/>
                </a:lnTo>
                <a:lnTo>
                  <a:pt x="957367" y="71152"/>
                </a:lnTo>
                <a:lnTo>
                  <a:pt x="989315" y="92620"/>
                </a:lnTo>
                <a:lnTo>
                  <a:pt x="1028339" y="100478"/>
                </a:lnTo>
                <a:lnTo>
                  <a:pt x="1028339" y="927861"/>
                </a:lnTo>
                <a:lnTo>
                  <a:pt x="989113" y="935786"/>
                </a:lnTo>
                <a:lnTo>
                  <a:pt x="957187" y="957367"/>
                </a:lnTo>
                <a:lnTo>
                  <a:pt x="935718" y="989315"/>
                </a:lnTo>
                <a:lnTo>
                  <a:pt x="927861" y="1028339"/>
                </a:lnTo>
                <a:close/>
              </a:path>
            </a:pathLst>
          </a:custGeom>
          <a:solidFill>
            <a:srgbClr val="75A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717592" y="1365810"/>
            <a:ext cx="66992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b="1" spc="-25" dirty="0">
                <a:solidFill>
                  <a:srgbClr val="25120F"/>
                </a:solidFill>
                <a:latin typeface="Arial Narrow"/>
                <a:cs typeface="Arial Narrow"/>
              </a:rPr>
              <a:t>02</a:t>
            </a:r>
            <a:endParaRPr sz="5500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77470" y="4935441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927861" y="1028339"/>
                </a:moveTo>
                <a:lnTo>
                  <a:pt x="100478" y="1028339"/>
                </a:lnTo>
                <a:lnTo>
                  <a:pt x="92553" y="989113"/>
                </a:lnTo>
                <a:lnTo>
                  <a:pt x="70971" y="957187"/>
                </a:lnTo>
                <a:lnTo>
                  <a:pt x="39124" y="935786"/>
                </a:lnTo>
                <a:lnTo>
                  <a:pt x="39359" y="935786"/>
                </a:lnTo>
                <a:lnTo>
                  <a:pt x="0" y="927861"/>
                </a:lnTo>
                <a:lnTo>
                  <a:pt x="0" y="100478"/>
                </a:lnTo>
                <a:lnTo>
                  <a:pt x="38892" y="92621"/>
                </a:lnTo>
                <a:lnTo>
                  <a:pt x="39126" y="92621"/>
                </a:lnTo>
                <a:lnTo>
                  <a:pt x="71152" y="70971"/>
                </a:lnTo>
                <a:lnTo>
                  <a:pt x="92620" y="39024"/>
                </a:lnTo>
                <a:lnTo>
                  <a:pt x="100478" y="0"/>
                </a:lnTo>
                <a:lnTo>
                  <a:pt x="927861" y="0"/>
                </a:lnTo>
                <a:lnTo>
                  <a:pt x="935786" y="39226"/>
                </a:lnTo>
                <a:lnTo>
                  <a:pt x="957367" y="71152"/>
                </a:lnTo>
                <a:lnTo>
                  <a:pt x="989315" y="92621"/>
                </a:lnTo>
                <a:lnTo>
                  <a:pt x="1028339" y="100478"/>
                </a:lnTo>
                <a:lnTo>
                  <a:pt x="1028339" y="927861"/>
                </a:lnTo>
                <a:lnTo>
                  <a:pt x="989112" y="935786"/>
                </a:lnTo>
                <a:lnTo>
                  <a:pt x="957187" y="957367"/>
                </a:lnTo>
                <a:lnTo>
                  <a:pt x="935718" y="989315"/>
                </a:lnTo>
                <a:lnTo>
                  <a:pt x="927861" y="1028339"/>
                </a:lnTo>
                <a:close/>
              </a:path>
            </a:pathLst>
          </a:custGeom>
          <a:solidFill>
            <a:srgbClr val="75A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566993" y="4976568"/>
            <a:ext cx="64960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b="1" spc="-30" dirty="0">
                <a:solidFill>
                  <a:srgbClr val="25120F"/>
                </a:solidFill>
                <a:latin typeface="Arial Narrow"/>
                <a:cs typeface="Arial Narrow"/>
              </a:rPr>
              <a:t>03</a:t>
            </a:r>
            <a:endParaRPr sz="5500">
              <a:latin typeface="Arial Narrow"/>
              <a:cs typeface="Arial Narro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41746" y="748120"/>
            <a:ext cx="3173095" cy="2181225"/>
            <a:chOff x="441746" y="748120"/>
            <a:chExt cx="3173095" cy="2181225"/>
          </a:xfrm>
        </p:grpSpPr>
        <p:sp>
          <p:nvSpPr>
            <p:cNvPr id="9" name="object 9"/>
            <p:cNvSpPr/>
            <p:nvPr/>
          </p:nvSpPr>
          <p:spPr>
            <a:xfrm>
              <a:off x="2822695" y="1985518"/>
              <a:ext cx="607695" cy="17780"/>
            </a:xfrm>
            <a:custGeom>
              <a:avLst/>
              <a:gdLst/>
              <a:ahLst/>
              <a:cxnLst/>
              <a:rect l="l" t="t" r="r" b="b"/>
              <a:pathLst>
                <a:path w="607695" h="17780">
                  <a:moveTo>
                    <a:pt x="607341" y="17760"/>
                  </a:moveTo>
                  <a:lnTo>
                    <a:pt x="0" y="17760"/>
                  </a:lnTo>
                  <a:lnTo>
                    <a:pt x="0" y="0"/>
                  </a:lnTo>
                  <a:lnTo>
                    <a:pt x="607341" y="0"/>
                  </a:lnTo>
                  <a:lnTo>
                    <a:pt x="607341" y="17760"/>
                  </a:lnTo>
                  <a:close/>
                </a:path>
              </a:pathLst>
            </a:custGeom>
            <a:solidFill>
              <a:srgbClr val="00948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59793" y="1584190"/>
              <a:ext cx="154825" cy="1548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6012" y="2107611"/>
              <a:ext cx="154818" cy="1548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7769" y="2041916"/>
              <a:ext cx="106767" cy="10677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16785" y="1941033"/>
              <a:ext cx="106787" cy="1067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06012" y="1429232"/>
              <a:ext cx="106760" cy="1067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99170" y="1821465"/>
              <a:ext cx="106760" cy="1067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2027" y="1462888"/>
              <a:ext cx="106767" cy="10676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41746" y="748120"/>
              <a:ext cx="3028950" cy="2181225"/>
            </a:xfrm>
            <a:custGeom>
              <a:avLst/>
              <a:gdLst/>
              <a:ahLst/>
              <a:cxnLst/>
              <a:rect l="l" t="t" r="r" b="b"/>
              <a:pathLst>
                <a:path w="3028950" h="2181225">
                  <a:moveTo>
                    <a:pt x="2012671" y="1341661"/>
                  </a:moveTo>
                  <a:lnTo>
                    <a:pt x="1192392" y="1341661"/>
                  </a:lnTo>
                  <a:lnTo>
                    <a:pt x="990978" y="1140247"/>
                  </a:lnTo>
                  <a:lnTo>
                    <a:pt x="0" y="1140247"/>
                  </a:lnTo>
                  <a:lnTo>
                    <a:pt x="0" y="1122486"/>
                  </a:lnTo>
                  <a:lnTo>
                    <a:pt x="998340" y="1122486"/>
                  </a:lnTo>
                  <a:lnTo>
                    <a:pt x="1199746" y="1323900"/>
                  </a:lnTo>
                  <a:lnTo>
                    <a:pt x="2030433" y="1323900"/>
                  </a:lnTo>
                  <a:lnTo>
                    <a:pt x="2012671" y="1341661"/>
                  </a:lnTo>
                  <a:close/>
                </a:path>
                <a:path w="3028950" h="2181225">
                  <a:moveTo>
                    <a:pt x="2030433" y="1323900"/>
                  </a:moveTo>
                  <a:lnTo>
                    <a:pt x="2005310" y="1323900"/>
                  </a:lnTo>
                  <a:lnTo>
                    <a:pt x="2170966" y="1158258"/>
                  </a:lnTo>
                  <a:lnTo>
                    <a:pt x="2183524" y="1170815"/>
                  </a:lnTo>
                  <a:lnTo>
                    <a:pt x="2030433" y="1323900"/>
                  </a:lnTo>
                  <a:close/>
                </a:path>
                <a:path w="3028950" h="2181225">
                  <a:moveTo>
                    <a:pt x="0" y="1615839"/>
                  </a:moveTo>
                  <a:lnTo>
                    <a:pt x="0" y="1590723"/>
                  </a:lnTo>
                  <a:lnTo>
                    <a:pt x="251387" y="1339316"/>
                  </a:lnTo>
                  <a:lnTo>
                    <a:pt x="892204" y="1339316"/>
                  </a:lnTo>
                  <a:lnTo>
                    <a:pt x="892204" y="1357076"/>
                  </a:lnTo>
                  <a:lnTo>
                    <a:pt x="258748" y="1357076"/>
                  </a:lnTo>
                  <a:lnTo>
                    <a:pt x="0" y="1615839"/>
                  </a:lnTo>
                  <a:close/>
                </a:path>
                <a:path w="3028950" h="2181225">
                  <a:moveTo>
                    <a:pt x="0" y="2181151"/>
                  </a:moveTo>
                  <a:lnTo>
                    <a:pt x="0" y="2143499"/>
                  </a:lnTo>
                  <a:lnTo>
                    <a:pt x="460508" y="1683490"/>
                  </a:lnTo>
                  <a:lnTo>
                    <a:pt x="1153075" y="1683490"/>
                  </a:lnTo>
                  <a:lnTo>
                    <a:pt x="1411289" y="1425262"/>
                  </a:lnTo>
                  <a:lnTo>
                    <a:pt x="2480291" y="1425262"/>
                  </a:lnTo>
                  <a:lnTo>
                    <a:pt x="2480291" y="1451896"/>
                  </a:lnTo>
                  <a:lnTo>
                    <a:pt x="1422327" y="1451896"/>
                  </a:lnTo>
                  <a:lnTo>
                    <a:pt x="1164113" y="1710124"/>
                  </a:lnTo>
                  <a:lnTo>
                    <a:pt x="471546" y="1710124"/>
                  </a:lnTo>
                  <a:lnTo>
                    <a:pt x="0" y="2181151"/>
                  </a:lnTo>
                  <a:close/>
                </a:path>
                <a:path w="3028950" h="2181225">
                  <a:moveTo>
                    <a:pt x="2480291" y="747299"/>
                  </a:moveTo>
                  <a:lnTo>
                    <a:pt x="1413128" y="747299"/>
                  </a:lnTo>
                  <a:lnTo>
                    <a:pt x="1154914" y="489085"/>
                  </a:lnTo>
                  <a:lnTo>
                    <a:pt x="462347" y="489085"/>
                  </a:lnTo>
                  <a:lnTo>
                    <a:pt x="0" y="25156"/>
                  </a:lnTo>
                  <a:lnTo>
                    <a:pt x="0" y="0"/>
                  </a:lnTo>
                  <a:lnTo>
                    <a:pt x="469708" y="471317"/>
                  </a:lnTo>
                  <a:lnTo>
                    <a:pt x="1162268" y="471317"/>
                  </a:lnTo>
                  <a:lnTo>
                    <a:pt x="1420489" y="729538"/>
                  </a:lnTo>
                  <a:lnTo>
                    <a:pt x="2480291" y="729538"/>
                  </a:lnTo>
                  <a:lnTo>
                    <a:pt x="2480291" y="747299"/>
                  </a:lnTo>
                  <a:close/>
                </a:path>
                <a:path w="3028950" h="2181225">
                  <a:moveTo>
                    <a:pt x="994662" y="783508"/>
                  </a:moveTo>
                  <a:lnTo>
                    <a:pt x="332379" y="783508"/>
                  </a:lnTo>
                  <a:lnTo>
                    <a:pt x="0" y="451121"/>
                  </a:lnTo>
                  <a:lnTo>
                    <a:pt x="0" y="413449"/>
                  </a:lnTo>
                  <a:lnTo>
                    <a:pt x="343418" y="756867"/>
                  </a:lnTo>
                  <a:lnTo>
                    <a:pt x="994662" y="756867"/>
                  </a:lnTo>
                  <a:lnTo>
                    <a:pt x="994662" y="783508"/>
                  </a:lnTo>
                  <a:close/>
                </a:path>
                <a:path w="3028950" h="2181225">
                  <a:moveTo>
                    <a:pt x="1744015" y="1090981"/>
                  </a:moveTo>
                  <a:lnTo>
                    <a:pt x="1706343" y="1090981"/>
                  </a:lnTo>
                  <a:lnTo>
                    <a:pt x="1895935" y="901376"/>
                  </a:lnTo>
                  <a:lnTo>
                    <a:pt x="3028439" y="901376"/>
                  </a:lnTo>
                  <a:lnTo>
                    <a:pt x="3028439" y="928017"/>
                  </a:lnTo>
                  <a:lnTo>
                    <a:pt x="1906973" y="928017"/>
                  </a:lnTo>
                  <a:lnTo>
                    <a:pt x="1744015" y="1090981"/>
                  </a:lnTo>
                  <a:close/>
                </a:path>
                <a:path w="3028950" h="2181225">
                  <a:moveTo>
                    <a:pt x="1717374" y="1117623"/>
                  </a:moveTo>
                  <a:lnTo>
                    <a:pt x="1358082" y="1117623"/>
                  </a:lnTo>
                  <a:lnTo>
                    <a:pt x="1199177" y="958710"/>
                  </a:lnTo>
                  <a:lnTo>
                    <a:pt x="0" y="958710"/>
                  </a:lnTo>
                  <a:lnTo>
                    <a:pt x="0" y="932069"/>
                  </a:lnTo>
                  <a:lnTo>
                    <a:pt x="1210215" y="932069"/>
                  </a:lnTo>
                  <a:lnTo>
                    <a:pt x="1369114" y="1090981"/>
                  </a:lnTo>
                  <a:lnTo>
                    <a:pt x="1744015" y="1090981"/>
                  </a:lnTo>
                  <a:lnTo>
                    <a:pt x="1717374" y="1117623"/>
                  </a:lnTo>
                  <a:close/>
                </a:path>
              </a:pathLst>
            </a:custGeom>
            <a:solidFill>
              <a:srgbClr val="009487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13629628" y="580300"/>
            <a:ext cx="4284345" cy="2847975"/>
          </a:xfrm>
          <a:custGeom>
            <a:avLst/>
            <a:gdLst/>
            <a:ahLst/>
            <a:cxnLst/>
            <a:rect l="l" t="t" r="r" b="b"/>
            <a:pathLst>
              <a:path w="4284344" h="2847975">
                <a:moveTo>
                  <a:pt x="1186738" y="1299070"/>
                </a:moveTo>
                <a:lnTo>
                  <a:pt x="1044638" y="1225473"/>
                </a:lnTo>
                <a:lnTo>
                  <a:pt x="1042720" y="1203388"/>
                </a:lnTo>
                <a:lnTo>
                  <a:pt x="1039698" y="1181265"/>
                </a:lnTo>
                <a:lnTo>
                  <a:pt x="1035532" y="1159167"/>
                </a:lnTo>
                <a:lnTo>
                  <a:pt x="1030236" y="1137132"/>
                </a:lnTo>
                <a:lnTo>
                  <a:pt x="1138656" y="1015111"/>
                </a:lnTo>
                <a:lnTo>
                  <a:pt x="1125689" y="987298"/>
                </a:lnTo>
                <a:lnTo>
                  <a:pt x="1111453" y="960437"/>
                </a:lnTo>
                <a:lnTo>
                  <a:pt x="1096010" y="934554"/>
                </a:lnTo>
                <a:lnTo>
                  <a:pt x="1079385" y="909688"/>
                </a:lnTo>
                <a:lnTo>
                  <a:pt x="944740" y="939838"/>
                </a:lnTo>
                <a:lnTo>
                  <a:pt x="944740" y="1268120"/>
                </a:lnTo>
                <a:lnTo>
                  <a:pt x="939863" y="1313357"/>
                </a:lnTo>
                <a:lnTo>
                  <a:pt x="929284" y="1357312"/>
                </a:lnTo>
                <a:lnTo>
                  <a:pt x="913244" y="1399425"/>
                </a:lnTo>
                <a:lnTo>
                  <a:pt x="891984" y="1439151"/>
                </a:lnTo>
                <a:lnTo>
                  <a:pt x="865759" y="1475968"/>
                </a:lnTo>
                <a:lnTo>
                  <a:pt x="834809" y="1509331"/>
                </a:lnTo>
                <a:lnTo>
                  <a:pt x="799376" y="1538693"/>
                </a:lnTo>
                <a:lnTo>
                  <a:pt x="759726" y="1563522"/>
                </a:lnTo>
                <a:lnTo>
                  <a:pt x="716076" y="1583270"/>
                </a:lnTo>
                <a:lnTo>
                  <a:pt x="670191" y="1596999"/>
                </a:lnTo>
                <a:lnTo>
                  <a:pt x="623976" y="1604276"/>
                </a:lnTo>
                <a:lnTo>
                  <a:pt x="577977" y="1605356"/>
                </a:lnTo>
                <a:lnTo>
                  <a:pt x="577659" y="1605318"/>
                </a:lnTo>
                <a:lnTo>
                  <a:pt x="532726" y="1600479"/>
                </a:lnTo>
                <a:lnTo>
                  <a:pt x="488784" y="1589900"/>
                </a:lnTo>
                <a:lnTo>
                  <a:pt x="446671" y="1573860"/>
                </a:lnTo>
                <a:lnTo>
                  <a:pt x="406946" y="1552600"/>
                </a:lnTo>
                <a:lnTo>
                  <a:pt x="370128" y="1526374"/>
                </a:lnTo>
                <a:lnTo>
                  <a:pt x="336765" y="1495425"/>
                </a:lnTo>
                <a:lnTo>
                  <a:pt x="307403" y="1459992"/>
                </a:lnTo>
                <a:lnTo>
                  <a:pt x="282575" y="1420342"/>
                </a:lnTo>
                <a:lnTo>
                  <a:pt x="262826" y="1376692"/>
                </a:lnTo>
                <a:lnTo>
                  <a:pt x="249097" y="1330794"/>
                </a:lnTo>
                <a:lnTo>
                  <a:pt x="241820" y="1284579"/>
                </a:lnTo>
                <a:lnTo>
                  <a:pt x="240741" y="1238580"/>
                </a:lnTo>
                <a:lnTo>
                  <a:pt x="245618" y="1193342"/>
                </a:lnTo>
                <a:lnTo>
                  <a:pt x="256197" y="1149388"/>
                </a:lnTo>
                <a:lnTo>
                  <a:pt x="272237" y="1107287"/>
                </a:lnTo>
                <a:lnTo>
                  <a:pt x="293497" y="1067549"/>
                </a:lnTo>
                <a:lnTo>
                  <a:pt x="319722" y="1030732"/>
                </a:lnTo>
                <a:lnTo>
                  <a:pt x="350672" y="997381"/>
                </a:lnTo>
                <a:lnTo>
                  <a:pt x="386092" y="968019"/>
                </a:lnTo>
                <a:lnTo>
                  <a:pt x="425754" y="943190"/>
                </a:lnTo>
                <a:lnTo>
                  <a:pt x="469392" y="923442"/>
                </a:lnTo>
                <a:lnTo>
                  <a:pt x="515289" y="909713"/>
                </a:lnTo>
                <a:lnTo>
                  <a:pt x="561505" y="902436"/>
                </a:lnTo>
                <a:lnTo>
                  <a:pt x="607504" y="901357"/>
                </a:lnTo>
                <a:lnTo>
                  <a:pt x="652741" y="906233"/>
                </a:lnTo>
                <a:lnTo>
                  <a:pt x="696696" y="916813"/>
                </a:lnTo>
                <a:lnTo>
                  <a:pt x="738809" y="932853"/>
                </a:lnTo>
                <a:lnTo>
                  <a:pt x="778535" y="954100"/>
                </a:lnTo>
                <a:lnTo>
                  <a:pt x="815352" y="980325"/>
                </a:lnTo>
                <a:lnTo>
                  <a:pt x="848715" y="1011275"/>
                </a:lnTo>
                <a:lnTo>
                  <a:pt x="878078" y="1046708"/>
                </a:lnTo>
                <a:lnTo>
                  <a:pt x="902906" y="1086358"/>
                </a:lnTo>
                <a:lnTo>
                  <a:pt x="922655" y="1130007"/>
                </a:lnTo>
                <a:lnTo>
                  <a:pt x="936383" y="1175893"/>
                </a:lnTo>
                <a:lnTo>
                  <a:pt x="943660" y="1222121"/>
                </a:lnTo>
                <a:lnTo>
                  <a:pt x="944740" y="1268120"/>
                </a:lnTo>
                <a:lnTo>
                  <a:pt x="944740" y="939838"/>
                </a:lnTo>
                <a:lnTo>
                  <a:pt x="923810" y="944524"/>
                </a:lnTo>
                <a:lnTo>
                  <a:pt x="906068" y="926553"/>
                </a:lnTo>
                <a:lnTo>
                  <a:pt x="887425" y="909662"/>
                </a:lnTo>
                <a:lnTo>
                  <a:pt x="867930" y="893889"/>
                </a:lnTo>
                <a:lnTo>
                  <a:pt x="847636" y="879259"/>
                </a:lnTo>
                <a:lnTo>
                  <a:pt x="850430" y="780986"/>
                </a:lnTo>
                <a:lnTo>
                  <a:pt x="851966" y="726732"/>
                </a:lnTo>
                <a:lnTo>
                  <a:pt x="852233" y="717232"/>
                </a:lnTo>
                <a:lnTo>
                  <a:pt x="825690" y="705180"/>
                </a:lnTo>
                <a:lnTo>
                  <a:pt x="798588" y="694423"/>
                </a:lnTo>
                <a:lnTo>
                  <a:pt x="770966" y="684999"/>
                </a:lnTo>
                <a:lnTo>
                  <a:pt x="742899" y="676922"/>
                </a:lnTo>
                <a:lnTo>
                  <a:pt x="645998" y="803744"/>
                </a:lnTo>
                <a:lnTo>
                  <a:pt x="619417" y="801370"/>
                </a:lnTo>
                <a:lnTo>
                  <a:pt x="592607" y="800582"/>
                </a:lnTo>
                <a:lnTo>
                  <a:pt x="565645" y="801408"/>
                </a:lnTo>
                <a:lnTo>
                  <a:pt x="538594" y="803871"/>
                </a:lnTo>
                <a:lnTo>
                  <a:pt x="438861" y="677913"/>
                </a:lnTo>
                <a:lnTo>
                  <a:pt x="397764" y="690537"/>
                </a:lnTo>
                <a:lnTo>
                  <a:pt x="357352" y="706196"/>
                </a:lnTo>
                <a:lnTo>
                  <a:pt x="331368" y="718096"/>
                </a:lnTo>
                <a:lnTo>
                  <a:pt x="338709" y="878598"/>
                </a:lnTo>
                <a:lnTo>
                  <a:pt x="316687" y="894486"/>
                </a:lnTo>
                <a:lnTo>
                  <a:pt x="295795" y="911555"/>
                </a:lnTo>
                <a:lnTo>
                  <a:pt x="276085" y="929728"/>
                </a:lnTo>
                <a:lnTo>
                  <a:pt x="257581" y="948956"/>
                </a:lnTo>
                <a:lnTo>
                  <a:pt x="101244" y="916813"/>
                </a:lnTo>
                <a:lnTo>
                  <a:pt x="85356" y="941324"/>
                </a:lnTo>
                <a:lnTo>
                  <a:pt x="70700" y="966558"/>
                </a:lnTo>
                <a:lnTo>
                  <a:pt x="57289" y="992454"/>
                </a:lnTo>
                <a:lnTo>
                  <a:pt x="45161" y="1018984"/>
                </a:lnTo>
                <a:lnTo>
                  <a:pt x="154927" y="1138250"/>
                </a:lnTo>
                <a:lnTo>
                  <a:pt x="149212" y="1162596"/>
                </a:lnTo>
                <a:lnTo>
                  <a:pt x="144856" y="1187284"/>
                </a:lnTo>
                <a:lnTo>
                  <a:pt x="141859" y="1212265"/>
                </a:lnTo>
                <a:lnTo>
                  <a:pt x="140258" y="1237475"/>
                </a:lnTo>
                <a:lnTo>
                  <a:pt x="0" y="1313243"/>
                </a:lnTo>
                <a:lnTo>
                  <a:pt x="9093" y="1372577"/>
                </a:lnTo>
                <a:lnTo>
                  <a:pt x="24422" y="1431683"/>
                </a:lnTo>
                <a:lnTo>
                  <a:pt x="186283" y="1452651"/>
                </a:lnTo>
                <a:lnTo>
                  <a:pt x="196748" y="1472768"/>
                </a:lnTo>
                <a:lnTo>
                  <a:pt x="208114" y="1492173"/>
                </a:lnTo>
                <a:lnTo>
                  <a:pt x="220345" y="1510842"/>
                </a:lnTo>
                <a:lnTo>
                  <a:pt x="233387" y="1528775"/>
                </a:lnTo>
                <a:lnTo>
                  <a:pt x="174409" y="1677543"/>
                </a:lnTo>
                <a:lnTo>
                  <a:pt x="197548" y="1699158"/>
                </a:lnTo>
                <a:lnTo>
                  <a:pt x="221742" y="1719440"/>
                </a:lnTo>
                <a:lnTo>
                  <a:pt x="246900" y="1738363"/>
                </a:lnTo>
                <a:lnTo>
                  <a:pt x="272973" y="1755902"/>
                </a:lnTo>
                <a:lnTo>
                  <a:pt x="410679" y="1667751"/>
                </a:lnTo>
                <a:lnTo>
                  <a:pt x="429158" y="1675396"/>
                </a:lnTo>
                <a:lnTo>
                  <a:pt x="447954" y="1682242"/>
                </a:lnTo>
                <a:lnTo>
                  <a:pt x="467055" y="1688249"/>
                </a:lnTo>
                <a:lnTo>
                  <a:pt x="486435" y="1693392"/>
                </a:lnTo>
                <a:lnTo>
                  <a:pt x="537298" y="1846516"/>
                </a:lnTo>
                <a:lnTo>
                  <a:pt x="569302" y="1848662"/>
                </a:lnTo>
                <a:lnTo>
                  <a:pt x="601535" y="1849069"/>
                </a:lnTo>
                <a:lnTo>
                  <a:pt x="633907" y="1847697"/>
                </a:lnTo>
                <a:lnTo>
                  <a:pt x="666369" y="1844535"/>
                </a:lnTo>
                <a:lnTo>
                  <a:pt x="714984" y="1689188"/>
                </a:lnTo>
                <a:lnTo>
                  <a:pt x="724077" y="1686534"/>
                </a:lnTo>
                <a:lnTo>
                  <a:pt x="760209" y="1673885"/>
                </a:lnTo>
                <a:lnTo>
                  <a:pt x="786409" y="1662493"/>
                </a:lnTo>
                <a:lnTo>
                  <a:pt x="925017" y="1747837"/>
                </a:lnTo>
                <a:lnTo>
                  <a:pt x="951585" y="1728927"/>
                </a:lnTo>
                <a:lnTo>
                  <a:pt x="976922" y="1708721"/>
                </a:lnTo>
                <a:lnTo>
                  <a:pt x="1000975" y="1687271"/>
                </a:lnTo>
                <a:lnTo>
                  <a:pt x="1023721" y="1664665"/>
                </a:lnTo>
                <a:lnTo>
                  <a:pt x="990955" y="1586014"/>
                </a:lnTo>
                <a:lnTo>
                  <a:pt x="961656" y="1515719"/>
                </a:lnTo>
                <a:lnTo>
                  <a:pt x="972896" y="1499120"/>
                </a:lnTo>
                <a:lnTo>
                  <a:pt x="982357" y="1483715"/>
                </a:lnTo>
                <a:lnTo>
                  <a:pt x="983373" y="1482064"/>
                </a:lnTo>
                <a:lnTo>
                  <a:pt x="993076" y="1464564"/>
                </a:lnTo>
                <a:lnTo>
                  <a:pt x="1002004" y="1446669"/>
                </a:lnTo>
                <a:lnTo>
                  <a:pt x="1163764" y="1422857"/>
                </a:lnTo>
                <a:lnTo>
                  <a:pt x="1171930" y="1392516"/>
                </a:lnTo>
                <a:lnTo>
                  <a:pt x="1174115" y="1382331"/>
                </a:lnTo>
                <a:lnTo>
                  <a:pt x="1178509" y="1361732"/>
                </a:lnTo>
                <a:lnTo>
                  <a:pt x="1183449" y="1330553"/>
                </a:lnTo>
                <a:lnTo>
                  <a:pt x="1186738" y="1299070"/>
                </a:lnTo>
                <a:close/>
              </a:path>
              <a:path w="4284344" h="2847975">
                <a:moveTo>
                  <a:pt x="3151517" y="1014691"/>
                </a:moveTo>
                <a:lnTo>
                  <a:pt x="2919742" y="894651"/>
                </a:lnTo>
                <a:lnTo>
                  <a:pt x="2916618" y="858634"/>
                </a:lnTo>
                <a:lnTo>
                  <a:pt x="2911678" y="822579"/>
                </a:lnTo>
                <a:lnTo>
                  <a:pt x="2904896" y="786549"/>
                </a:lnTo>
                <a:lnTo>
                  <a:pt x="2896260" y="750582"/>
                </a:lnTo>
                <a:lnTo>
                  <a:pt x="3073082" y="551573"/>
                </a:lnTo>
                <a:lnTo>
                  <a:pt x="3051937" y="506222"/>
                </a:lnTo>
                <a:lnTo>
                  <a:pt x="3028708" y="462407"/>
                </a:lnTo>
                <a:lnTo>
                  <a:pt x="3003512" y="420204"/>
                </a:lnTo>
                <a:lnTo>
                  <a:pt x="2976410" y="379628"/>
                </a:lnTo>
                <a:lnTo>
                  <a:pt x="2756941" y="428790"/>
                </a:lnTo>
                <a:lnTo>
                  <a:pt x="2756941" y="919314"/>
                </a:lnTo>
                <a:lnTo>
                  <a:pt x="2756801" y="964234"/>
                </a:lnTo>
                <a:lnTo>
                  <a:pt x="2753182" y="1008710"/>
                </a:lnTo>
                <a:lnTo>
                  <a:pt x="2746133" y="1052550"/>
                </a:lnTo>
                <a:lnTo>
                  <a:pt x="2735783" y="1095578"/>
                </a:lnTo>
                <a:lnTo>
                  <a:pt x="2722181" y="1137577"/>
                </a:lnTo>
                <a:lnTo>
                  <a:pt x="2705443" y="1178382"/>
                </a:lnTo>
                <a:lnTo>
                  <a:pt x="2685631" y="1217777"/>
                </a:lnTo>
                <a:lnTo>
                  <a:pt x="2662847" y="1255598"/>
                </a:lnTo>
                <a:lnTo>
                  <a:pt x="2637180" y="1291640"/>
                </a:lnTo>
                <a:lnTo>
                  <a:pt x="2608707" y="1325714"/>
                </a:lnTo>
                <a:lnTo>
                  <a:pt x="2577515" y="1357642"/>
                </a:lnTo>
                <a:lnTo>
                  <a:pt x="2543695" y="1387208"/>
                </a:lnTo>
                <a:lnTo>
                  <a:pt x="2507348" y="1414246"/>
                </a:lnTo>
                <a:lnTo>
                  <a:pt x="2468524" y="1438554"/>
                </a:lnTo>
                <a:lnTo>
                  <a:pt x="2427668" y="1459776"/>
                </a:lnTo>
                <a:lnTo>
                  <a:pt x="2428341" y="1459522"/>
                </a:lnTo>
                <a:lnTo>
                  <a:pt x="2383879" y="1478229"/>
                </a:lnTo>
                <a:lnTo>
                  <a:pt x="2338057" y="1493278"/>
                </a:lnTo>
                <a:lnTo>
                  <a:pt x="2338730" y="1493024"/>
                </a:lnTo>
                <a:lnTo>
                  <a:pt x="2293963" y="1503819"/>
                </a:lnTo>
                <a:lnTo>
                  <a:pt x="2248725" y="1510931"/>
                </a:lnTo>
                <a:lnTo>
                  <a:pt x="2203551" y="1514386"/>
                </a:lnTo>
                <a:lnTo>
                  <a:pt x="2158619" y="1514246"/>
                </a:lnTo>
                <a:lnTo>
                  <a:pt x="2114143" y="1510614"/>
                </a:lnTo>
                <a:lnTo>
                  <a:pt x="2070303" y="1503578"/>
                </a:lnTo>
                <a:lnTo>
                  <a:pt x="2027275" y="1493227"/>
                </a:lnTo>
                <a:lnTo>
                  <a:pt x="1985276" y="1479626"/>
                </a:lnTo>
                <a:lnTo>
                  <a:pt x="1944471" y="1462887"/>
                </a:lnTo>
                <a:lnTo>
                  <a:pt x="1905063" y="1443075"/>
                </a:lnTo>
                <a:lnTo>
                  <a:pt x="1867255" y="1420291"/>
                </a:lnTo>
                <a:lnTo>
                  <a:pt x="1831213" y="1394625"/>
                </a:lnTo>
                <a:lnTo>
                  <a:pt x="1797126" y="1366151"/>
                </a:lnTo>
                <a:lnTo>
                  <a:pt x="1765211" y="1334960"/>
                </a:lnTo>
                <a:lnTo>
                  <a:pt x="1735645" y="1301140"/>
                </a:lnTo>
                <a:lnTo>
                  <a:pt x="1708607" y="1264780"/>
                </a:lnTo>
                <a:lnTo>
                  <a:pt x="1684299" y="1225969"/>
                </a:lnTo>
                <a:lnTo>
                  <a:pt x="1662899" y="1184795"/>
                </a:lnTo>
                <a:lnTo>
                  <a:pt x="1644624" y="1141323"/>
                </a:lnTo>
                <a:lnTo>
                  <a:pt x="1629905" y="1096530"/>
                </a:lnTo>
                <a:lnTo>
                  <a:pt x="1619034" y="1051407"/>
                </a:lnTo>
                <a:lnTo>
                  <a:pt x="1611909" y="1006170"/>
                </a:lnTo>
                <a:lnTo>
                  <a:pt x="1608467" y="960996"/>
                </a:lnTo>
                <a:lnTo>
                  <a:pt x="1608594" y="916063"/>
                </a:lnTo>
                <a:lnTo>
                  <a:pt x="1612226" y="871588"/>
                </a:lnTo>
                <a:lnTo>
                  <a:pt x="1619262" y="827735"/>
                </a:lnTo>
                <a:lnTo>
                  <a:pt x="1629625" y="784720"/>
                </a:lnTo>
                <a:lnTo>
                  <a:pt x="1643227" y="742721"/>
                </a:lnTo>
                <a:lnTo>
                  <a:pt x="1659966" y="701916"/>
                </a:lnTo>
                <a:lnTo>
                  <a:pt x="1679778" y="662508"/>
                </a:lnTo>
                <a:lnTo>
                  <a:pt x="1702562" y="624687"/>
                </a:lnTo>
                <a:lnTo>
                  <a:pt x="1728228" y="588645"/>
                </a:lnTo>
                <a:lnTo>
                  <a:pt x="1756702" y="554570"/>
                </a:lnTo>
                <a:lnTo>
                  <a:pt x="1787893" y="522655"/>
                </a:lnTo>
                <a:lnTo>
                  <a:pt x="1821713" y="493077"/>
                </a:lnTo>
                <a:lnTo>
                  <a:pt x="1858073" y="466039"/>
                </a:lnTo>
                <a:lnTo>
                  <a:pt x="1896884" y="441731"/>
                </a:lnTo>
                <a:lnTo>
                  <a:pt x="1938070" y="420344"/>
                </a:lnTo>
                <a:lnTo>
                  <a:pt x="1981530" y="402056"/>
                </a:lnTo>
                <a:lnTo>
                  <a:pt x="2026335" y="387350"/>
                </a:lnTo>
                <a:lnTo>
                  <a:pt x="2071446" y="376478"/>
                </a:lnTo>
                <a:lnTo>
                  <a:pt x="2116683" y="369354"/>
                </a:lnTo>
                <a:lnTo>
                  <a:pt x="2161870" y="365912"/>
                </a:lnTo>
                <a:lnTo>
                  <a:pt x="2206790" y="366039"/>
                </a:lnTo>
                <a:lnTo>
                  <a:pt x="2251265" y="369671"/>
                </a:lnTo>
                <a:lnTo>
                  <a:pt x="2295106" y="376707"/>
                </a:lnTo>
                <a:lnTo>
                  <a:pt x="2338133" y="387070"/>
                </a:lnTo>
                <a:lnTo>
                  <a:pt x="2380132" y="400672"/>
                </a:lnTo>
                <a:lnTo>
                  <a:pt x="2420937" y="417410"/>
                </a:lnTo>
                <a:lnTo>
                  <a:pt x="2460333" y="437222"/>
                </a:lnTo>
                <a:lnTo>
                  <a:pt x="2498153" y="460006"/>
                </a:lnTo>
                <a:lnTo>
                  <a:pt x="2534196" y="485673"/>
                </a:lnTo>
                <a:lnTo>
                  <a:pt x="2568270" y="514146"/>
                </a:lnTo>
                <a:lnTo>
                  <a:pt x="2600198" y="545338"/>
                </a:lnTo>
                <a:lnTo>
                  <a:pt x="2629763" y="579158"/>
                </a:lnTo>
                <a:lnTo>
                  <a:pt x="2656802" y="615518"/>
                </a:lnTo>
                <a:lnTo>
                  <a:pt x="2681109" y="654329"/>
                </a:lnTo>
                <a:lnTo>
                  <a:pt x="2702509" y="695515"/>
                </a:lnTo>
                <a:lnTo>
                  <a:pt x="2720784" y="738974"/>
                </a:lnTo>
                <a:lnTo>
                  <a:pt x="2735503" y="783780"/>
                </a:lnTo>
                <a:lnTo>
                  <a:pt x="2746375" y="828890"/>
                </a:lnTo>
                <a:lnTo>
                  <a:pt x="2753499" y="874128"/>
                </a:lnTo>
                <a:lnTo>
                  <a:pt x="2756941" y="919314"/>
                </a:lnTo>
                <a:lnTo>
                  <a:pt x="2756941" y="428790"/>
                </a:lnTo>
                <a:lnTo>
                  <a:pt x="2722689" y="436448"/>
                </a:lnTo>
                <a:lnTo>
                  <a:pt x="2693746" y="407136"/>
                </a:lnTo>
                <a:lnTo>
                  <a:pt x="2663329" y="379590"/>
                </a:lnTo>
                <a:lnTo>
                  <a:pt x="2631541" y="353872"/>
                </a:lnTo>
                <a:lnTo>
                  <a:pt x="2598458" y="329996"/>
                </a:lnTo>
                <a:lnTo>
                  <a:pt x="2602992" y="169722"/>
                </a:lnTo>
                <a:lnTo>
                  <a:pt x="2605494" y="81267"/>
                </a:lnTo>
                <a:lnTo>
                  <a:pt x="2605938" y="65747"/>
                </a:lnTo>
                <a:lnTo>
                  <a:pt x="2562644" y="46088"/>
                </a:lnTo>
                <a:lnTo>
                  <a:pt x="2518435" y="28549"/>
                </a:lnTo>
                <a:lnTo>
                  <a:pt x="2473388" y="13182"/>
                </a:lnTo>
                <a:lnTo>
                  <a:pt x="2427605" y="0"/>
                </a:lnTo>
                <a:lnTo>
                  <a:pt x="2269566" y="206857"/>
                </a:lnTo>
                <a:lnTo>
                  <a:pt x="2226208" y="202984"/>
                </a:lnTo>
                <a:lnTo>
                  <a:pt x="2182495" y="201701"/>
                </a:lnTo>
                <a:lnTo>
                  <a:pt x="2138527" y="203034"/>
                </a:lnTo>
                <a:lnTo>
                  <a:pt x="2094407" y="207035"/>
                </a:lnTo>
                <a:lnTo>
                  <a:pt x="1931720" y="1625"/>
                </a:lnTo>
                <a:lnTo>
                  <a:pt x="1887004" y="14782"/>
                </a:lnTo>
                <a:lnTo>
                  <a:pt x="1842503" y="30200"/>
                </a:lnTo>
                <a:lnTo>
                  <a:pt x="1798802" y="47764"/>
                </a:lnTo>
                <a:lnTo>
                  <a:pt x="1756422" y="67170"/>
                </a:lnTo>
                <a:lnTo>
                  <a:pt x="1768398" y="328930"/>
                </a:lnTo>
                <a:lnTo>
                  <a:pt x="1732483" y="354850"/>
                </a:lnTo>
                <a:lnTo>
                  <a:pt x="1698409" y="382689"/>
                </a:lnTo>
                <a:lnTo>
                  <a:pt x="1666265" y="412330"/>
                </a:lnTo>
                <a:lnTo>
                  <a:pt x="1636077" y="443699"/>
                </a:lnTo>
                <a:lnTo>
                  <a:pt x="1381112" y="391261"/>
                </a:lnTo>
                <a:lnTo>
                  <a:pt x="1355191" y="431241"/>
                </a:lnTo>
                <a:lnTo>
                  <a:pt x="1331277" y="472389"/>
                </a:lnTo>
                <a:lnTo>
                  <a:pt x="1309408" y="514629"/>
                </a:lnTo>
                <a:lnTo>
                  <a:pt x="1289634" y="557872"/>
                </a:lnTo>
                <a:lnTo>
                  <a:pt x="1468653" y="752398"/>
                </a:lnTo>
                <a:lnTo>
                  <a:pt x="1459331" y="792124"/>
                </a:lnTo>
                <a:lnTo>
                  <a:pt x="1452219" y="832396"/>
                </a:lnTo>
                <a:lnTo>
                  <a:pt x="1447342" y="873137"/>
                </a:lnTo>
                <a:lnTo>
                  <a:pt x="1444726" y="914234"/>
                </a:lnTo>
                <a:lnTo>
                  <a:pt x="1215948" y="1037818"/>
                </a:lnTo>
                <a:lnTo>
                  <a:pt x="1222108" y="1086218"/>
                </a:lnTo>
                <a:lnTo>
                  <a:pt x="1230782" y="1134605"/>
                </a:lnTo>
                <a:lnTo>
                  <a:pt x="1242009" y="1182890"/>
                </a:lnTo>
                <a:lnTo>
                  <a:pt x="1255814" y="1230998"/>
                </a:lnTo>
                <a:lnTo>
                  <a:pt x="1519796" y="1265199"/>
                </a:lnTo>
                <a:lnTo>
                  <a:pt x="1536877" y="1298016"/>
                </a:lnTo>
                <a:lnTo>
                  <a:pt x="1555407" y="1329651"/>
                </a:lnTo>
                <a:lnTo>
                  <a:pt x="1575333" y="1360106"/>
                </a:lnTo>
                <a:lnTo>
                  <a:pt x="1596605" y="1389341"/>
                </a:lnTo>
                <a:lnTo>
                  <a:pt x="1500416" y="1631988"/>
                </a:lnTo>
                <a:lnTo>
                  <a:pt x="1538173" y="1667230"/>
                </a:lnTo>
                <a:lnTo>
                  <a:pt x="1577619" y="1700314"/>
                </a:lnTo>
                <a:lnTo>
                  <a:pt x="1618665" y="1731175"/>
                </a:lnTo>
                <a:lnTo>
                  <a:pt x="1661185" y="1759775"/>
                </a:lnTo>
                <a:lnTo>
                  <a:pt x="1885772" y="1616036"/>
                </a:lnTo>
                <a:lnTo>
                  <a:pt x="1915909" y="1628495"/>
                </a:lnTo>
                <a:lnTo>
                  <a:pt x="1946579" y="1639646"/>
                </a:lnTo>
                <a:lnTo>
                  <a:pt x="1977732" y="1649437"/>
                </a:lnTo>
                <a:lnTo>
                  <a:pt x="2009330" y="1657845"/>
                </a:lnTo>
                <a:lnTo>
                  <a:pt x="2092286" y="1907590"/>
                </a:lnTo>
                <a:lnTo>
                  <a:pt x="2144496" y="1911083"/>
                </a:lnTo>
                <a:lnTo>
                  <a:pt x="2197049" y="1911743"/>
                </a:lnTo>
                <a:lnTo>
                  <a:pt x="2249843" y="1909508"/>
                </a:lnTo>
                <a:lnTo>
                  <a:pt x="2302789" y="1904352"/>
                </a:lnTo>
                <a:lnTo>
                  <a:pt x="2382101" y="1650987"/>
                </a:lnTo>
                <a:lnTo>
                  <a:pt x="2396934" y="1646656"/>
                </a:lnTo>
                <a:lnTo>
                  <a:pt x="2441257" y="1631683"/>
                </a:lnTo>
                <a:lnTo>
                  <a:pt x="2484526" y="1613903"/>
                </a:lnTo>
                <a:lnTo>
                  <a:pt x="2498509" y="1607477"/>
                </a:lnTo>
                <a:lnTo>
                  <a:pt x="2724632" y="1746643"/>
                </a:lnTo>
                <a:lnTo>
                  <a:pt x="2767965" y="1715795"/>
                </a:lnTo>
                <a:lnTo>
                  <a:pt x="2809278" y="1682838"/>
                </a:lnTo>
                <a:lnTo>
                  <a:pt x="2848521" y="1647875"/>
                </a:lnTo>
                <a:lnTo>
                  <a:pt x="2885617" y="1610982"/>
                </a:lnTo>
                <a:lnTo>
                  <a:pt x="2832176" y="1482725"/>
                </a:lnTo>
                <a:lnTo>
                  <a:pt x="2784398" y="1368069"/>
                </a:lnTo>
                <a:lnTo>
                  <a:pt x="2802725" y="1340993"/>
                </a:lnTo>
                <a:lnTo>
                  <a:pt x="2818155" y="1315859"/>
                </a:lnTo>
                <a:lnTo>
                  <a:pt x="2819819" y="1313167"/>
                </a:lnTo>
                <a:lnTo>
                  <a:pt x="2835643" y="1284630"/>
                </a:lnTo>
                <a:lnTo>
                  <a:pt x="2850210" y="1255458"/>
                </a:lnTo>
                <a:lnTo>
                  <a:pt x="3114027" y="1216596"/>
                </a:lnTo>
                <a:lnTo>
                  <a:pt x="3127349" y="1167117"/>
                </a:lnTo>
                <a:lnTo>
                  <a:pt x="3130893" y="1150518"/>
                </a:lnTo>
                <a:lnTo>
                  <a:pt x="3138081" y="1116901"/>
                </a:lnTo>
                <a:lnTo>
                  <a:pt x="3146145" y="1066063"/>
                </a:lnTo>
                <a:lnTo>
                  <a:pt x="3151517" y="1014691"/>
                </a:lnTo>
                <a:close/>
              </a:path>
              <a:path w="4284344" h="2847975">
                <a:moveTo>
                  <a:pt x="3881183" y="2221750"/>
                </a:moveTo>
                <a:lnTo>
                  <a:pt x="3719449" y="2137994"/>
                </a:lnTo>
                <a:lnTo>
                  <a:pt x="3717264" y="2112848"/>
                </a:lnTo>
                <a:lnTo>
                  <a:pt x="3713810" y="2087689"/>
                </a:lnTo>
                <a:lnTo>
                  <a:pt x="3709085" y="2062530"/>
                </a:lnTo>
                <a:lnTo>
                  <a:pt x="3703040" y="2037448"/>
                </a:lnTo>
                <a:lnTo>
                  <a:pt x="3826446" y="1898573"/>
                </a:lnTo>
                <a:lnTo>
                  <a:pt x="3811689" y="1866912"/>
                </a:lnTo>
                <a:lnTo>
                  <a:pt x="3795484" y="1836343"/>
                </a:lnTo>
                <a:lnTo>
                  <a:pt x="3777894" y="1806879"/>
                </a:lnTo>
                <a:lnTo>
                  <a:pt x="3758984" y="1778558"/>
                </a:lnTo>
                <a:lnTo>
                  <a:pt x="3606050" y="1812823"/>
                </a:lnTo>
                <a:lnTo>
                  <a:pt x="3606050" y="2164169"/>
                </a:lnTo>
                <a:lnTo>
                  <a:pt x="3604171" y="2208746"/>
                </a:lnTo>
                <a:lnTo>
                  <a:pt x="3597402" y="2252497"/>
                </a:lnTo>
                <a:lnTo>
                  <a:pt x="3585908" y="2295042"/>
                </a:lnTo>
                <a:lnTo>
                  <a:pt x="3569881" y="2335987"/>
                </a:lnTo>
                <a:lnTo>
                  <a:pt x="3549497" y="2374938"/>
                </a:lnTo>
                <a:lnTo>
                  <a:pt x="3524923" y="2411514"/>
                </a:lnTo>
                <a:lnTo>
                  <a:pt x="3496348" y="2445334"/>
                </a:lnTo>
                <a:lnTo>
                  <a:pt x="3463937" y="2476004"/>
                </a:lnTo>
                <a:lnTo>
                  <a:pt x="3427869" y="2503132"/>
                </a:lnTo>
                <a:lnTo>
                  <a:pt x="3388334" y="2526347"/>
                </a:lnTo>
                <a:lnTo>
                  <a:pt x="3345484" y="2545245"/>
                </a:lnTo>
                <a:lnTo>
                  <a:pt x="3300742" y="2559088"/>
                </a:lnTo>
                <a:lnTo>
                  <a:pt x="3255670" y="2567521"/>
                </a:lnTo>
                <a:lnTo>
                  <a:pt x="3210649" y="2570696"/>
                </a:lnTo>
                <a:lnTo>
                  <a:pt x="3189401" y="2569794"/>
                </a:lnTo>
                <a:lnTo>
                  <a:pt x="3166072" y="2568816"/>
                </a:lnTo>
                <a:lnTo>
                  <a:pt x="3122320" y="2562047"/>
                </a:lnTo>
                <a:lnTo>
                  <a:pt x="3079775" y="2550553"/>
                </a:lnTo>
                <a:lnTo>
                  <a:pt x="3038830" y="2534526"/>
                </a:lnTo>
                <a:lnTo>
                  <a:pt x="2999879" y="2514142"/>
                </a:lnTo>
                <a:lnTo>
                  <a:pt x="2963303" y="2489568"/>
                </a:lnTo>
                <a:lnTo>
                  <a:pt x="2929483" y="2460993"/>
                </a:lnTo>
                <a:lnTo>
                  <a:pt x="2898813" y="2428583"/>
                </a:lnTo>
                <a:lnTo>
                  <a:pt x="2871686" y="2392515"/>
                </a:lnTo>
                <a:lnTo>
                  <a:pt x="2848470" y="2352967"/>
                </a:lnTo>
                <a:lnTo>
                  <a:pt x="2829572" y="2310117"/>
                </a:lnTo>
                <a:lnTo>
                  <a:pt x="2815729" y="2265388"/>
                </a:lnTo>
                <a:lnTo>
                  <a:pt x="2807309" y="2220315"/>
                </a:lnTo>
                <a:lnTo>
                  <a:pt x="2804122" y="2175294"/>
                </a:lnTo>
                <a:lnTo>
                  <a:pt x="2806001" y="2130717"/>
                </a:lnTo>
                <a:lnTo>
                  <a:pt x="2812783" y="2086965"/>
                </a:lnTo>
                <a:lnTo>
                  <a:pt x="2824264" y="2044420"/>
                </a:lnTo>
                <a:lnTo>
                  <a:pt x="2840291" y="2003475"/>
                </a:lnTo>
                <a:lnTo>
                  <a:pt x="2860675" y="1964524"/>
                </a:lnTo>
                <a:lnTo>
                  <a:pt x="2885249" y="1927948"/>
                </a:lnTo>
                <a:lnTo>
                  <a:pt x="2913824" y="1894128"/>
                </a:lnTo>
                <a:lnTo>
                  <a:pt x="2946235" y="1863458"/>
                </a:lnTo>
                <a:lnTo>
                  <a:pt x="2982303" y="1836331"/>
                </a:lnTo>
                <a:lnTo>
                  <a:pt x="3021850" y="1813115"/>
                </a:lnTo>
                <a:lnTo>
                  <a:pt x="3064700" y="1794217"/>
                </a:lnTo>
                <a:lnTo>
                  <a:pt x="3109430" y="1780374"/>
                </a:lnTo>
                <a:lnTo>
                  <a:pt x="3154502" y="1771942"/>
                </a:lnTo>
                <a:lnTo>
                  <a:pt x="3199523" y="1768767"/>
                </a:lnTo>
                <a:lnTo>
                  <a:pt x="3244100" y="1770646"/>
                </a:lnTo>
                <a:lnTo>
                  <a:pt x="3287865" y="1777415"/>
                </a:lnTo>
                <a:lnTo>
                  <a:pt x="3330397" y="1788909"/>
                </a:lnTo>
                <a:lnTo>
                  <a:pt x="3371342" y="1804936"/>
                </a:lnTo>
                <a:lnTo>
                  <a:pt x="3410293" y="1825320"/>
                </a:lnTo>
                <a:lnTo>
                  <a:pt x="3446869" y="1849894"/>
                </a:lnTo>
                <a:lnTo>
                  <a:pt x="3480689" y="1878469"/>
                </a:lnTo>
                <a:lnTo>
                  <a:pt x="3511359" y="1910880"/>
                </a:lnTo>
                <a:lnTo>
                  <a:pt x="3538499" y="1946948"/>
                </a:lnTo>
                <a:lnTo>
                  <a:pt x="3561702" y="1986495"/>
                </a:lnTo>
                <a:lnTo>
                  <a:pt x="3580600" y="2029333"/>
                </a:lnTo>
                <a:lnTo>
                  <a:pt x="3594443" y="2074075"/>
                </a:lnTo>
                <a:lnTo>
                  <a:pt x="3602875" y="2119147"/>
                </a:lnTo>
                <a:lnTo>
                  <a:pt x="3606050" y="2164169"/>
                </a:lnTo>
                <a:lnTo>
                  <a:pt x="3606050" y="1812823"/>
                </a:lnTo>
                <a:lnTo>
                  <a:pt x="3581920" y="1818220"/>
                </a:lnTo>
                <a:lnTo>
                  <a:pt x="3561715" y="1797761"/>
                </a:lnTo>
                <a:lnTo>
                  <a:pt x="3540493" y="1778546"/>
                </a:lnTo>
                <a:lnTo>
                  <a:pt x="3518306" y="1760588"/>
                </a:lnTo>
                <a:lnTo>
                  <a:pt x="3495217" y="1743938"/>
                </a:lnTo>
                <a:lnTo>
                  <a:pt x="3498380" y="1632077"/>
                </a:lnTo>
                <a:lnTo>
                  <a:pt x="3500132" y="1570342"/>
                </a:lnTo>
                <a:lnTo>
                  <a:pt x="3500437" y="1559509"/>
                </a:lnTo>
                <a:lnTo>
                  <a:pt x="3470224" y="1545793"/>
                </a:lnTo>
                <a:lnTo>
                  <a:pt x="3439376" y="1533563"/>
                </a:lnTo>
                <a:lnTo>
                  <a:pt x="3407943" y="1522831"/>
                </a:lnTo>
                <a:lnTo>
                  <a:pt x="3375990" y="1513636"/>
                </a:lnTo>
                <a:lnTo>
                  <a:pt x="3265703" y="1657985"/>
                </a:lnTo>
                <a:lnTo>
                  <a:pt x="3235452" y="1655292"/>
                </a:lnTo>
                <a:lnTo>
                  <a:pt x="3204934" y="1654390"/>
                </a:lnTo>
                <a:lnTo>
                  <a:pt x="3174250" y="1655330"/>
                </a:lnTo>
                <a:lnTo>
                  <a:pt x="3143478" y="1658124"/>
                </a:lnTo>
                <a:lnTo>
                  <a:pt x="3029928" y="1514779"/>
                </a:lnTo>
                <a:lnTo>
                  <a:pt x="2983179" y="1529130"/>
                </a:lnTo>
                <a:lnTo>
                  <a:pt x="2937179" y="1546961"/>
                </a:lnTo>
                <a:lnTo>
                  <a:pt x="2907588" y="1560512"/>
                </a:lnTo>
                <a:lnTo>
                  <a:pt x="2915958" y="1743176"/>
                </a:lnTo>
                <a:lnTo>
                  <a:pt x="2890888" y="1761274"/>
                </a:lnTo>
                <a:lnTo>
                  <a:pt x="2867114" y="1780692"/>
                </a:lnTo>
                <a:lnTo>
                  <a:pt x="2844673" y="1801393"/>
                </a:lnTo>
                <a:lnTo>
                  <a:pt x="2823603" y="1823275"/>
                </a:lnTo>
                <a:lnTo>
                  <a:pt x="2645689" y="1786686"/>
                </a:lnTo>
                <a:lnTo>
                  <a:pt x="2627592" y="1814576"/>
                </a:lnTo>
                <a:lnTo>
                  <a:pt x="2610904" y="1843303"/>
                </a:lnTo>
                <a:lnTo>
                  <a:pt x="2595638" y="1872780"/>
                </a:lnTo>
                <a:lnTo>
                  <a:pt x="2581846" y="1902955"/>
                </a:lnTo>
                <a:lnTo>
                  <a:pt x="2706776" y="2038718"/>
                </a:lnTo>
                <a:lnTo>
                  <a:pt x="2700274" y="2066429"/>
                </a:lnTo>
                <a:lnTo>
                  <a:pt x="2695308" y="2094534"/>
                </a:lnTo>
                <a:lnTo>
                  <a:pt x="2691904" y="2122970"/>
                </a:lnTo>
                <a:lnTo>
                  <a:pt x="2690076" y="2151646"/>
                </a:lnTo>
                <a:lnTo>
                  <a:pt x="2530411" y="2237892"/>
                </a:lnTo>
                <a:lnTo>
                  <a:pt x="2540774" y="2305443"/>
                </a:lnTo>
                <a:lnTo>
                  <a:pt x="2558237" y="2372715"/>
                </a:lnTo>
                <a:lnTo>
                  <a:pt x="2742463" y="2396579"/>
                </a:lnTo>
                <a:lnTo>
                  <a:pt x="2754376" y="2419477"/>
                </a:lnTo>
                <a:lnTo>
                  <a:pt x="2767317" y="2441549"/>
                </a:lnTo>
                <a:lnTo>
                  <a:pt x="2781223" y="2462809"/>
                </a:lnTo>
                <a:lnTo>
                  <a:pt x="2796070" y="2483218"/>
                </a:lnTo>
                <a:lnTo>
                  <a:pt x="2728950" y="2652547"/>
                </a:lnTo>
                <a:lnTo>
                  <a:pt x="2755290" y="2677134"/>
                </a:lnTo>
                <a:lnTo>
                  <a:pt x="2782811" y="2700223"/>
                </a:lnTo>
                <a:lnTo>
                  <a:pt x="2811449" y="2721762"/>
                </a:lnTo>
                <a:lnTo>
                  <a:pt x="2841129" y="2741726"/>
                </a:lnTo>
                <a:lnTo>
                  <a:pt x="2997873" y="2641409"/>
                </a:lnTo>
                <a:lnTo>
                  <a:pt x="3018904" y="2650109"/>
                </a:lnTo>
                <a:lnTo>
                  <a:pt x="3040303" y="2657881"/>
                </a:lnTo>
                <a:lnTo>
                  <a:pt x="3062033" y="2664714"/>
                </a:lnTo>
                <a:lnTo>
                  <a:pt x="3084080" y="2670594"/>
                </a:lnTo>
                <a:lnTo>
                  <a:pt x="3141992" y="2844876"/>
                </a:lnTo>
                <a:lnTo>
                  <a:pt x="3178416" y="2847314"/>
                </a:lnTo>
                <a:lnTo>
                  <a:pt x="3215094" y="2847771"/>
                </a:lnTo>
                <a:lnTo>
                  <a:pt x="3251949" y="2846222"/>
                </a:lnTo>
                <a:lnTo>
                  <a:pt x="3288893" y="2842603"/>
                </a:lnTo>
                <a:lnTo>
                  <a:pt x="3344240" y="2665806"/>
                </a:lnTo>
                <a:lnTo>
                  <a:pt x="3354590" y="2662771"/>
                </a:lnTo>
                <a:lnTo>
                  <a:pt x="3395713" y="2648381"/>
                </a:lnTo>
                <a:lnTo>
                  <a:pt x="3425469" y="2635440"/>
                </a:lnTo>
                <a:lnTo>
                  <a:pt x="3583279" y="2732544"/>
                </a:lnTo>
                <a:lnTo>
                  <a:pt x="3613531" y="2711031"/>
                </a:lnTo>
                <a:lnTo>
                  <a:pt x="3642360" y="2688031"/>
                </a:lnTo>
                <a:lnTo>
                  <a:pt x="3669728" y="2663634"/>
                </a:lnTo>
                <a:lnTo>
                  <a:pt x="3695623" y="2637891"/>
                </a:lnTo>
                <a:lnTo>
                  <a:pt x="3658324" y="2548382"/>
                </a:lnTo>
                <a:lnTo>
                  <a:pt x="3624986" y="2468359"/>
                </a:lnTo>
                <a:lnTo>
                  <a:pt x="3637775" y="2449461"/>
                </a:lnTo>
                <a:lnTo>
                  <a:pt x="3648532" y="2431935"/>
                </a:lnTo>
                <a:lnTo>
                  <a:pt x="3649700" y="2430043"/>
                </a:lnTo>
                <a:lnTo>
                  <a:pt x="3660749" y="2410129"/>
                </a:lnTo>
                <a:lnTo>
                  <a:pt x="3670922" y="2389771"/>
                </a:lnTo>
                <a:lnTo>
                  <a:pt x="3855021" y="2362657"/>
                </a:lnTo>
                <a:lnTo>
                  <a:pt x="3864318" y="2328126"/>
                </a:lnTo>
                <a:lnTo>
                  <a:pt x="3866794" y="2316543"/>
                </a:lnTo>
                <a:lnTo>
                  <a:pt x="3871798" y="2293086"/>
                </a:lnTo>
                <a:lnTo>
                  <a:pt x="3877437" y="2257602"/>
                </a:lnTo>
                <a:lnTo>
                  <a:pt x="3881183" y="2221750"/>
                </a:lnTo>
                <a:close/>
              </a:path>
              <a:path w="4284344" h="2847975">
                <a:moveTo>
                  <a:pt x="4284345" y="1432191"/>
                </a:moveTo>
                <a:lnTo>
                  <a:pt x="4193057" y="1384909"/>
                </a:lnTo>
                <a:lnTo>
                  <a:pt x="4191812" y="1370723"/>
                </a:lnTo>
                <a:lnTo>
                  <a:pt x="4189869" y="1356525"/>
                </a:lnTo>
                <a:lnTo>
                  <a:pt x="4187202" y="1342326"/>
                </a:lnTo>
                <a:lnTo>
                  <a:pt x="4183786" y="1328166"/>
                </a:lnTo>
                <a:lnTo>
                  <a:pt x="4253446" y="1249768"/>
                </a:lnTo>
                <a:lnTo>
                  <a:pt x="4245127" y="1231900"/>
                </a:lnTo>
                <a:lnTo>
                  <a:pt x="4235983" y="1214640"/>
                </a:lnTo>
                <a:lnTo>
                  <a:pt x="4226064" y="1198016"/>
                </a:lnTo>
                <a:lnTo>
                  <a:pt x="4215396" y="1182039"/>
                </a:lnTo>
                <a:lnTo>
                  <a:pt x="4128871" y="1201407"/>
                </a:lnTo>
                <a:lnTo>
                  <a:pt x="4128871" y="1412316"/>
                </a:lnTo>
                <a:lnTo>
                  <a:pt x="4122788" y="1455623"/>
                </a:lnTo>
                <a:lnTo>
                  <a:pt x="4108640" y="1496669"/>
                </a:lnTo>
                <a:lnTo>
                  <a:pt x="4086936" y="1534274"/>
                </a:lnTo>
                <a:lnTo>
                  <a:pt x="4058361" y="1567141"/>
                </a:lnTo>
                <a:lnTo>
                  <a:pt x="4023080" y="1594510"/>
                </a:lnTo>
                <a:lnTo>
                  <a:pt x="3981970" y="1614779"/>
                </a:lnTo>
                <a:lnTo>
                  <a:pt x="3937647" y="1626450"/>
                </a:lnTo>
                <a:lnTo>
                  <a:pt x="3892943" y="1628990"/>
                </a:lnTo>
                <a:lnTo>
                  <a:pt x="3849941" y="1622894"/>
                </a:lnTo>
                <a:lnTo>
                  <a:pt x="3808895" y="1608734"/>
                </a:lnTo>
                <a:lnTo>
                  <a:pt x="3771277" y="1587042"/>
                </a:lnTo>
                <a:lnTo>
                  <a:pt x="3738283" y="1558340"/>
                </a:lnTo>
                <a:lnTo>
                  <a:pt x="3711054" y="1523174"/>
                </a:lnTo>
                <a:lnTo>
                  <a:pt x="3690785" y="1482077"/>
                </a:lnTo>
                <a:lnTo>
                  <a:pt x="3679113" y="1437754"/>
                </a:lnTo>
                <a:lnTo>
                  <a:pt x="3676586" y="1393342"/>
                </a:lnTo>
                <a:lnTo>
                  <a:pt x="3682669" y="1350035"/>
                </a:lnTo>
                <a:lnTo>
                  <a:pt x="3696830" y="1308989"/>
                </a:lnTo>
                <a:lnTo>
                  <a:pt x="3718522" y="1271384"/>
                </a:lnTo>
                <a:lnTo>
                  <a:pt x="3747211" y="1238377"/>
                </a:lnTo>
                <a:lnTo>
                  <a:pt x="3782377" y="1211160"/>
                </a:lnTo>
                <a:lnTo>
                  <a:pt x="3823487" y="1190879"/>
                </a:lnTo>
                <a:lnTo>
                  <a:pt x="3867810" y="1179220"/>
                </a:lnTo>
                <a:lnTo>
                  <a:pt x="3912209" y="1176693"/>
                </a:lnTo>
                <a:lnTo>
                  <a:pt x="3955529" y="1182776"/>
                </a:lnTo>
                <a:lnTo>
                  <a:pt x="3996563" y="1196924"/>
                </a:lnTo>
                <a:lnTo>
                  <a:pt x="4034180" y="1218615"/>
                </a:lnTo>
                <a:lnTo>
                  <a:pt x="4067175" y="1247317"/>
                </a:lnTo>
                <a:lnTo>
                  <a:pt x="4094403" y="1282484"/>
                </a:lnTo>
                <a:lnTo>
                  <a:pt x="4114685" y="1323594"/>
                </a:lnTo>
                <a:lnTo>
                  <a:pt x="4126344" y="1367917"/>
                </a:lnTo>
                <a:lnTo>
                  <a:pt x="4128871" y="1412316"/>
                </a:lnTo>
                <a:lnTo>
                  <a:pt x="4128871" y="1201407"/>
                </a:lnTo>
                <a:lnTo>
                  <a:pt x="4115422" y="1204417"/>
                </a:lnTo>
                <a:lnTo>
                  <a:pt x="4104017" y="1192872"/>
                </a:lnTo>
                <a:lnTo>
                  <a:pt x="4092041" y="1182027"/>
                </a:lnTo>
                <a:lnTo>
                  <a:pt x="4079532" y="1171879"/>
                </a:lnTo>
                <a:lnTo>
                  <a:pt x="4066502" y="1162481"/>
                </a:lnTo>
                <a:lnTo>
                  <a:pt x="4068292" y="1099350"/>
                </a:lnTo>
                <a:lnTo>
                  <a:pt x="4069270" y="1064501"/>
                </a:lnTo>
                <a:lnTo>
                  <a:pt x="4069448" y="1058392"/>
                </a:lnTo>
                <a:lnTo>
                  <a:pt x="4052392" y="1050645"/>
                </a:lnTo>
                <a:lnTo>
                  <a:pt x="4034980" y="1043749"/>
                </a:lnTo>
                <a:lnTo>
                  <a:pt x="4017238" y="1037691"/>
                </a:lnTo>
                <a:lnTo>
                  <a:pt x="3999204" y="1032510"/>
                </a:lnTo>
                <a:lnTo>
                  <a:pt x="3936949" y="1113980"/>
                </a:lnTo>
                <a:lnTo>
                  <a:pt x="3919867" y="1112456"/>
                </a:lnTo>
                <a:lnTo>
                  <a:pt x="3902646" y="1111948"/>
                </a:lnTo>
                <a:lnTo>
                  <a:pt x="3885336" y="1112481"/>
                </a:lnTo>
                <a:lnTo>
                  <a:pt x="3867962" y="1114056"/>
                </a:lnTo>
                <a:lnTo>
                  <a:pt x="3803878" y="1033145"/>
                </a:lnTo>
                <a:lnTo>
                  <a:pt x="3760051" y="1047762"/>
                </a:lnTo>
                <a:lnTo>
                  <a:pt x="3734828" y="1058964"/>
                </a:lnTo>
                <a:lnTo>
                  <a:pt x="3739540" y="1162075"/>
                </a:lnTo>
                <a:lnTo>
                  <a:pt x="3725392" y="1172273"/>
                </a:lnTo>
                <a:lnTo>
                  <a:pt x="3711968" y="1183246"/>
                </a:lnTo>
                <a:lnTo>
                  <a:pt x="3699306" y="1194917"/>
                </a:lnTo>
                <a:lnTo>
                  <a:pt x="3687419" y="1207274"/>
                </a:lnTo>
                <a:lnTo>
                  <a:pt x="3586988" y="1186624"/>
                </a:lnTo>
                <a:lnTo>
                  <a:pt x="3576777" y="1202372"/>
                </a:lnTo>
                <a:lnTo>
                  <a:pt x="3567353" y="1218577"/>
                </a:lnTo>
                <a:lnTo>
                  <a:pt x="3558743" y="1235214"/>
                </a:lnTo>
                <a:lnTo>
                  <a:pt x="3550945" y="1252245"/>
                </a:lnTo>
                <a:lnTo>
                  <a:pt x="3621468" y="1328864"/>
                </a:lnTo>
                <a:lnTo>
                  <a:pt x="3617798" y="1344510"/>
                </a:lnTo>
                <a:lnTo>
                  <a:pt x="3614991" y="1360385"/>
                </a:lnTo>
                <a:lnTo>
                  <a:pt x="3613073" y="1376426"/>
                </a:lnTo>
                <a:lnTo>
                  <a:pt x="3612032" y="1392618"/>
                </a:lnTo>
                <a:lnTo>
                  <a:pt x="3521938" y="1441297"/>
                </a:lnTo>
                <a:lnTo>
                  <a:pt x="3527768" y="1479423"/>
                </a:lnTo>
                <a:lnTo>
                  <a:pt x="3537635" y="1517396"/>
                </a:lnTo>
                <a:lnTo>
                  <a:pt x="3641623" y="1530870"/>
                </a:lnTo>
                <a:lnTo>
                  <a:pt x="3648341" y="1543786"/>
                </a:lnTo>
                <a:lnTo>
                  <a:pt x="3655644" y="1556258"/>
                </a:lnTo>
                <a:lnTo>
                  <a:pt x="3663492" y="1568246"/>
                </a:lnTo>
                <a:lnTo>
                  <a:pt x="3671874" y="1579765"/>
                </a:lnTo>
                <a:lnTo>
                  <a:pt x="3633978" y="1675345"/>
                </a:lnTo>
                <a:lnTo>
                  <a:pt x="3648849" y="1689227"/>
                </a:lnTo>
                <a:lnTo>
                  <a:pt x="3664394" y="1702257"/>
                </a:lnTo>
                <a:lnTo>
                  <a:pt x="3680549" y="1714411"/>
                </a:lnTo>
                <a:lnTo>
                  <a:pt x="3697300" y="1725688"/>
                </a:lnTo>
                <a:lnTo>
                  <a:pt x="3785768" y="1669059"/>
                </a:lnTo>
                <a:lnTo>
                  <a:pt x="3797643" y="1673961"/>
                </a:lnTo>
                <a:lnTo>
                  <a:pt x="3809720" y="1678355"/>
                </a:lnTo>
                <a:lnTo>
                  <a:pt x="3821988" y="1682203"/>
                </a:lnTo>
                <a:lnTo>
                  <a:pt x="3834434" y="1685518"/>
                </a:lnTo>
                <a:lnTo>
                  <a:pt x="3867124" y="1783905"/>
                </a:lnTo>
                <a:lnTo>
                  <a:pt x="3887686" y="1785277"/>
                </a:lnTo>
                <a:lnTo>
                  <a:pt x="3908387" y="1785543"/>
                </a:lnTo>
                <a:lnTo>
                  <a:pt x="3929176" y="1784654"/>
                </a:lnTo>
                <a:lnTo>
                  <a:pt x="3950030" y="1782622"/>
                </a:lnTo>
                <a:lnTo>
                  <a:pt x="3981272" y="1682813"/>
                </a:lnTo>
                <a:lnTo>
                  <a:pt x="3989070" y="1680629"/>
                </a:lnTo>
                <a:lnTo>
                  <a:pt x="3996855" y="1678114"/>
                </a:lnTo>
                <a:lnTo>
                  <a:pt x="4012311" y="1672336"/>
                </a:lnTo>
                <a:lnTo>
                  <a:pt x="4019829" y="1669135"/>
                </a:lnTo>
                <a:lnTo>
                  <a:pt x="4027144" y="1665668"/>
                </a:lnTo>
                <a:lnTo>
                  <a:pt x="4116184" y="1720494"/>
                </a:lnTo>
                <a:lnTo>
                  <a:pt x="4133265" y="1708353"/>
                </a:lnTo>
                <a:lnTo>
                  <a:pt x="4149547" y="1695373"/>
                </a:lnTo>
                <a:lnTo>
                  <a:pt x="4165003" y="1681594"/>
                </a:lnTo>
                <a:lnTo>
                  <a:pt x="4179620" y="1667065"/>
                </a:lnTo>
                <a:lnTo>
                  <a:pt x="4158564" y="1616532"/>
                </a:lnTo>
                <a:lnTo>
                  <a:pt x="4139742" y="1571383"/>
                </a:lnTo>
                <a:lnTo>
                  <a:pt x="4146969" y="1560715"/>
                </a:lnTo>
                <a:lnTo>
                  <a:pt x="4153039" y="1550822"/>
                </a:lnTo>
                <a:lnTo>
                  <a:pt x="4153700" y="1549755"/>
                </a:lnTo>
                <a:lnTo>
                  <a:pt x="4159923" y="1538516"/>
                </a:lnTo>
                <a:lnTo>
                  <a:pt x="4165663" y="1527022"/>
                </a:lnTo>
                <a:lnTo>
                  <a:pt x="4269575" y="1511731"/>
                </a:lnTo>
                <a:lnTo>
                  <a:pt x="4274832" y="1492224"/>
                </a:lnTo>
                <a:lnTo>
                  <a:pt x="4276229" y="1485684"/>
                </a:lnTo>
                <a:lnTo>
                  <a:pt x="4279049" y="1472450"/>
                </a:lnTo>
                <a:lnTo>
                  <a:pt x="4282224" y="1452422"/>
                </a:lnTo>
                <a:lnTo>
                  <a:pt x="4284345" y="1432191"/>
                </a:lnTo>
                <a:close/>
              </a:path>
            </a:pathLst>
          </a:custGeom>
          <a:solidFill>
            <a:srgbClr val="009487">
              <a:alpha val="3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337533" y="2554690"/>
            <a:ext cx="3967479" cy="1727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95"/>
              </a:spcBef>
            </a:pPr>
            <a:r>
              <a:rPr sz="3200" b="1" spc="-10" dirty="0">
                <a:solidFill>
                  <a:srgbClr val="185758"/>
                </a:solidFill>
                <a:latin typeface="微軟正黑體"/>
                <a:cs typeface="微軟正黑體"/>
              </a:rPr>
              <a:t>利用MFRC522</a:t>
            </a:r>
            <a:r>
              <a:rPr sz="3200" b="1" spc="-25" dirty="0">
                <a:solidFill>
                  <a:srgbClr val="185758"/>
                </a:solidFill>
                <a:latin typeface="微軟正黑體"/>
                <a:cs typeface="微軟正黑體"/>
              </a:rPr>
              <a:t>元件，</a:t>
            </a:r>
            <a:r>
              <a:rPr sz="3200" b="1" spc="-20" dirty="0">
                <a:solidFill>
                  <a:srgbClr val="185758"/>
                </a:solidFill>
                <a:latin typeface="微軟正黑體"/>
                <a:cs typeface="微軟正黑體"/>
              </a:rPr>
              <a:t>當偵測到有卡片靠</a:t>
            </a:r>
            <a:endParaRPr sz="3200">
              <a:latin typeface="微軟正黑體"/>
              <a:cs typeface="微軟正黑體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3200" b="1" spc="-10" dirty="0">
                <a:solidFill>
                  <a:srgbClr val="185758"/>
                </a:solidFill>
                <a:latin typeface="微軟正黑體"/>
                <a:cs typeface="微軟正黑體"/>
              </a:rPr>
              <a:t>近，讀取其</a:t>
            </a:r>
            <a:r>
              <a:rPr sz="3200" b="1" spc="-250" dirty="0">
                <a:solidFill>
                  <a:srgbClr val="185758"/>
                </a:solidFill>
                <a:latin typeface="微軟正黑體"/>
                <a:cs typeface="微軟正黑體"/>
              </a:rPr>
              <a:t>UID</a:t>
            </a:r>
            <a:r>
              <a:rPr sz="3200" b="1" spc="-50" dirty="0">
                <a:solidFill>
                  <a:srgbClr val="185758"/>
                </a:solidFill>
                <a:latin typeface="微軟正黑體"/>
                <a:cs typeface="微軟正黑體"/>
              </a:rPr>
              <a:t>。</a:t>
            </a:r>
            <a:endParaRPr sz="3200">
              <a:latin typeface="微軟正黑體"/>
              <a:cs typeface="微軟正黑體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25490" y="2557787"/>
            <a:ext cx="4481195" cy="1149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99"/>
              </a:lnSpc>
              <a:spcBef>
                <a:spcPts val="100"/>
              </a:spcBef>
            </a:pPr>
            <a:r>
              <a:rPr sz="3200" b="1" spc="-15" dirty="0">
                <a:solidFill>
                  <a:srgbClr val="185758"/>
                </a:solidFill>
                <a:latin typeface="微軟正黑體"/>
                <a:cs typeface="微軟正黑體"/>
              </a:rPr>
              <a:t>當卡片被讀取，</a:t>
            </a:r>
            <a:r>
              <a:rPr sz="3200" b="1" spc="-45" dirty="0">
                <a:solidFill>
                  <a:srgbClr val="185758"/>
                </a:solidFill>
                <a:latin typeface="微軟正黑體"/>
                <a:cs typeface="微軟正黑體"/>
              </a:rPr>
              <a:t>LCD</a:t>
            </a:r>
            <a:r>
              <a:rPr sz="3200" b="1" spc="-30" dirty="0">
                <a:solidFill>
                  <a:srgbClr val="185758"/>
                </a:solidFill>
                <a:latin typeface="微軟正黑體"/>
                <a:cs typeface="微軟正黑體"/>
              </a:rPr>
              <a:t>會顯</a:t>
            </a:r>
            <a:r>
              <a:rPr sz="3200" b="1" spc="-10" dirty="0">
                <a:solidFill>
                  <a:srgbClr val="185758"/>
                </a:solidFill>
                <a:latin typeface="微軟正黑體"/>
                <a:cs typeface="微軟正黑體"/>
              </a:rPr>
              <a:t>示該卡片的</a:t>
            </a:r>
            <a:r>
              <a:rPr sz="3200" b="1" spc="-254" dirty="0">
                <a:solidFill>
                  <a:srgbClr val="185758"/>
                </a:solidFill>
                <a:latin typeface="微軟正黑體"/>
                <a:cs typeface="微軟正黑體"/>
              </a:rPr>
              <a:t>UID</a:t>
            </a:r>
            <a:r>
              <a:rPr sz="3200" b="1" spc="-50" dirty="0">
                <a:solidFill>
                  <a:srgbClr val="185758"/>
                </a:solidFill>
                <a:latin typeface="微軟正黑體"/>
                <a:cs typeface="微軟正黑體"/>
              </a:rPr>
              <a:t>。</a:t>
            </a:r>
            <a:endParaRPr sz="3200">
              <a:latin typeface="微軟正黑體"/>
              <a:cs typeface="微軟正黑體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64770" y="6096622"/>
            <a:ext cx="4372610" cy="2835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99"/>
              </a:lnSpc>
              <a:spcBef>
                <a:spcPts val="100"/>
              </a:spcBef>
            </a:pPr>
            <a:r>
              <a:rPr sz="3200" b="1" spc="-10" dirty="0">
                <a:solidFill>
                  <a:srgbClr val="185758"/>
                </a:solidFill>
                <a:latin typeface="微軟正黑體"/>
                <a:cs typeface="微軟正黑體"/>
              </a:rPr>
              <a:t>取得</a:t>
            </a:r>
            <a:r>
              <a:rPr sz="3200" b="1" spc="-254" dirty="0">
                <a:solidFill>
                  <a:srgbClr val="185758"/>
                </a:solidFill>
                <a:latin typeface="微軟正黑體"/>
                <a:cs typeface="微軟正黑體"/>
              </a:rPr>
              <a:t>UID</a:t>
            </a:r>
            <a:r>
              <a:rPr sz="3200" b="1" spc="-10" dirty="0">
                <a:solidFill>
                  <a:srgbClr val="185758"/>
                </a:solidFill>
                <a:latin typeface="微軟正黑體"/>
                <a:cs typeface="微軟正黑體"/>
              </a:rPr>
              <a:t>後，會將</a:t>
            </a:r>
            <a:r>
              <a:rPr sz="3200" b="1" spc="-254" dirty="0">
                <a:solidFill>
                  <a:srgbClr val="185758"/>
                </a:solidFill>
                <a:latin typeface="微軟正黑體"/>
                <a:cs typeface="微軟正黑體"/>
              </a:rPr>
              <a:t>UID</a:t>
            </a:r>
            <a:r>
              <a:rPr sz="3200" b="1" spc="-50" dirty="0">
                <a:solidFill>
                  <a:srgbClr val="185758"/>
                </a:solidFill>
                <a:latin typeface="微軟正黑體"/>
                <a:cs typeface="微軟正黑體"/>
              </a:rPr>
              <a:t>用 </a:t>
            </a:r>
            <a:r>
              <a:rPr sz="3200" b="1" spc="-65" dirty="0">
                <a:solidFill>
                  <a:srgbClr val="185758"/>
                </a:solidFill>
                <a:latin typeface="微軟正黑體"/>
                <a:cs typeface="微軟正黑體"/>
              </a:rPr>
              <a:t>wifi</a:t>
            </a:r>
            <a:r>
              <a:rPr sz="3200" b="1" spc="-15" dirty="0">
                <a:solidFill>
                  <a:srgbClr val="185758"/>
                </a:solidFill>
                <a:latin typeface="微軟正黑體"/>
                <a:cs typeface="微軟正黑體"/>
              </a:rPr>
              <a:t>傳送到伺服器端，並</a:t>
            </a:r>
            <a:r>
              <a:rPr sz="3200" b="1" spc="-10" dirty="0">
                <a:solidFill>
                  <a:srgbClr val="185758"/>
                </a:solidFill>
                <a:latin typeface="微軟正黑體"/>
                <a:cs typeface="微軟正黑體"/>
              </a:rPr>
              <a:t>且將卡片</a:t>
            </a:r>
            <a:r>
              <a:rPr sz="3200" b="1" spc="-254" dirty="0">
                <a:solidFill>
                  <a:srgbClr val="185758"/>
                </a:solidFill>
                <a:latin typeface="微軟正黑體"/>
                <a:cs typeface="微軟正黑體"/>
              </a:rPr>
              <a:t>UID</a:t>
            </a:r>
            <a:r>
              <a:rPr sz="3200" b="1" spc="-20" dirty="0">
                <a:solidFill>
                  <a:srgbClr val="185758"/>
                </a:solidFill>
                <a:latin typeface="微軟正黑體"/>
                <a:cs typeface="微軟正黑體"/>
              </a:rPr>
              <a:t>和讀取卡片</a:t>
            </a:r>
            <a:r>
              <a:rPr sz="3200" b="1" spc="-15" dirty="0">
                <a:solidFill>
                  <a:srgbClr val="185758"/>
                </a:solidFill>
                <a:latin typeface="微軟正黑體"/>
                <a:cs typeface="微軟正黑體"/>
              </a:rPr>
              <a:t>的時間紀錄到資料庫當</a:t>
            </a:r>
            <a:r>
              <a:rPr sz="3200" b="1" spc="-50" dirty="0">
                <a:solidFill>
                  <a:srgbClr val="185758"/>
                </a:solidFill>
                <a:latin typeface="微軟正黑體"/>
                <a:cs typeface="微軟正黑體"/>
              </a:rPr>
              <a:t>中</a:t>
            </a:r>
            <a:endParaRPr sz="3200">
              <a:latin typeface="微軟正黑體"/>
              <a:cs typeface="微軟正黑體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747799" y="1484953"/>
            <a:ext cx="1195070" cy="727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600" b="1" spc="-35" dirty="0">
                <a:solidFill>
                  <a:srgbClr val="185758"/>
                </a:solidFill>
                <a:latin typeface="微軟正黑體"/>
                <a:cs typeface="微軟正黑體"/>
              </a:rPr>
              <a:t>讀卡</a:t>
            </a:r>
            <a:endParaRPr sz="4600">
              <a:latin typeface="微軟正黑體"/>
              <a:cs typeface="微軟正黑體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863540" y="1463060"/>
            <a:ext cx="3053715" cy="638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0" b="1" spc="-65" dirty="0">
                <a:solidFill>
                  <a:srgbClr val="185758"/>
                </a:solidFill>
                <a:latin typeface="微軟正黑體"/>
                <a:cs typeface="微軟正黑體"/>
              </a:rPr>
              <a:t>LCD</a:t>
            </a:r>
            <a:r>
              <a:rPr sz="4000" b="1" spc="-20" dirty="0">
                <a:solidFill>
                  <a:srgbClr val="185758"/>
                </a:solidFill>
                <a:latin typeface="微軟正黑體"/>
                <a:cs typeface="微軟正黑體"/>
              </a:rPr>
              <a:t>螢幕顯示</a:t>
            </a:r>
            <a:endParaRPr sz="4000">
              <a:latin typeface="微軟正黑體"/>
              <a:cs typeface="微軟正黑體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07435" y="5073818"/>
            <a:ext cx="2578735" cy="638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0" b="1" spc="-20" dirty="0">
                <a:solidFill>
                  <a:srgbClr val="185758"/>
                </a:solidFill>
                <a:latin typeface="微軟正黑體"/>
                <a:cs typeface="微軟正黑體"/>
              </a:rPr>
              <a:t>即時資料庫</a:t>
            </a:r>
            <a:endParaRPr sz="4000">
              <a:latin typeface="微軟正黑體"/>
              <a:cs typeface="微軟正黑體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538191" y="4935441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927861" y="1028339"/>
                </a:moveTo>
                <a:lnTo>
                  <a:pt x="100478" y="1028339"/>
                </a:lnTo>
                <a:lnTo>
                  <a:pt x="92553" y="989113"/>
                </a:lnTo>
                <a:lnTo>
                  <a:pt x="70972" y="957187"/>
                </a:lnTo>
                <a:lnTo>
                  <a:pt x="39124" y="935786"/>
                </a:lnTo>
                <a:lnTo>
                  <a:pt x="39359" y="935786"/>
                </a:lnTo>
                <a:lnTo>
                  <a:pt x="0" y="927861"/>
                </a:lnTo>
                <a:lnTo>
                  <a:pt x="0" y="100478"/>
                </a:lnTo>
                <a:lnTo>
                  <a:pt x="38892" y="92621"/>
                </a:lnTo>
                <a:lnTo>
                  <a:pt x="39127" y="92621"/>
                </a:lnTo>
                <a:lnTo>
                  <a:pt x="71152" y="70971"/>
                </a:lnTo>
                <a:lnTo>
                  <a:pt x="92621" y="39024"/>
                </a:lnTo>
                <a:lnTo>
                  <a:pt x="100478" y="0"/>
                </a:lnTo>
                <a:lnTo>
                  <a:pt x="927861" y="0"/>
                </a:lnTo>
                <a:lnTo>
                  <a:pt x="935786" y="39226"/>
                </a:lnTo>
                <a:lnTo>
                  <a:pt x="957367" y="71152"/>
                </a:lnTo>
                <a:lnTo>
                  <a:pt x="989315" y="92621"/>
                </a:lnTo>
                <a:lnTo>
                  <a:pt x="1028339" y="100478"/>
                </a:lnTo>
                <a:lnTo>
                  <a:pt x="1028339" y="927861"/>
                </a:lnTo>
                <a:lnTo>
                  <a:pt x="989113" y="935786"/>
                </a:lnTo>
                <a:lnTo>
                  <a:pt x="957187" y="957367"/>
                </a:lnTo>
                <a:lnTo>
                  <a:pt x="935718" y="989315"/>
                </a:lnTo>
                <a:lnTo>
                  <a:pt x="927861" y="1028339"/>
                </a:lnTo>
                <a:close/>
              </a:path>
            </a:pathLst>
          </a:custGeom>
          <a:solidFill>
            <a:srgbClr val="75AB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727713" y="4976568"/>
            <a:ext cx="64960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b="1" spc="-30" dirty="0">
                <a:solidFill>
                  <a:srgbClr val="25120F"/>
                </a:solidFill>
                <a:latin typeface="Arial Narrow"/>
                <a:cs typeface="Arial Narrow"/>
              </a:rPr>
              <a:t>03</a:t>
            </a:r>
            <a:endParaRPr sz="550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525490" y="6096622"/>
            <a:ext cx="6400165" cy="2835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99"/>
              </a:lnSpc>
              <a:spcBef>
                <a:spcPts val="100"/>
              </a:spcBef>
            </a:pPr>
            <a:r>
              <a:rPr sz="3200" b="1" spc="-10" dirty="0">
                <a:solidFill>
                  <a:srgbClr val="185758"/>
                </a:solidFill>
                <a:latin typeface="微軟正黑體"/>
                <a:cs typeface="微軟正黑體"/>
              </a:rPr>
              <a:t>透過</a:t>
            </a:r>
            <a:r>
              <a:rPr sz="3200" b="1" spc="-254" dirty="0">
                <a:solidFill>
                  <a:srgbClr val="185758"/>
                </a:solidFill>
                <a:latin typeface="微軟正黑體"/>
                <a:cs typeface="微軟正黑體"/>
              </a:rPr>
              <a:t>UID</a:t>
            </a:r>
            <a:r>
              <a:rPr sz="3200" b="1" spc="-15" dirty="0">
                <a:solidFill>
                  <a:srgbClr val="185758"/>
                </a:solidFill>
                <a:latin typeface="微軟正黑體"/>
                <a:cs typeface="微軟正黑體"/>
              </a:rPr>
              <a:t>搜尋並顯示該使用者的名</a:t>
            </a:r>
            <a:r>
              <a:rPr sz="3200" b="1" spc="-50" dirty="0">
                <a:solidFill>
                  <a:srgbClr val="185758"/>
                </a:solidFill>
                <a:latin typeface="微軟正黑體"/>
                <a:cs typeface="微軟正黑體"/>
              </a:rPr>
              <a:t> </a:t>
            </a:r>
            <a:r>
              <a:rPr sz="3200" b="1" spc="-15" dirty="0">
                <a:solidFill>
                  <a:srgbClr val="185758"/>
                </a:solidFill>
                <a:latin typeface="微軟正黑體"/>
                <a:cs typeface="微軟正黑體"/>
              </a:rPr>
              <a:t>稱，如果沒有使用者資料則顯示未知。頁面使用表格來記錄使用者名</a:t>
            </a:r>
            <a:r>
              <a:rPr sz="3200" b="1" spc="-10" dirty="0">
                <a:solidFill>
                  <a:srgbClr val="185758"/>
                </a:solidFill>
                <a:latin typeface="微軟正黑體"/>
                <a:cs typeface="微軟正黑體"/>
              </a:rPr>
              <a:t>稱和讀取時間，每</a:t>
            </a:r>
            <a:r>
              <a:rPr sz="3200" b="1" spc="105" dirty="0">
                <a:solidFill>
                  <a:srgbClr val="185758"/>
                </a:solidFill>
                <a:latin typeface="微軟正黑體"/>
                <a:cs typeface="微軟正黑體"/>
              </a:rPr>
              <a:t>5</a:t>
            </a:r>
            <a:r>
              <a:rPr sz="3200" b="1" spc="-20" dirty="0">
                <a:solidFill>
                  <a:srgbClr val="185758"/>
                </a:solidFill>
                <a:latin typeface="微軟正黑體"/>
                <a:cs typeface="微軟正黑體"/>
              </a:rPr>
              <a:t>秒會定時更新資</a:t>
            </a:r>
            <a:r>
              <a:rPr sz="3200" b="1" spc="-50" dirty="0">
                <a:solidFill>
                  <a:srgbClr val="185758"/>
                </a:solidFill>
                <a:latin typeface="微軟正黑體"/>
                <a:cs typeface="微軟正黑體"/>
              </a:rPr>
              <a:t>料</a:t>
            </a:r>
            <a:endParaRPr sz="3200">
              <a:latin typeface="微軟正黑體"/>
              <a:cs typeface="微軟正黑體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868155" y="5073818"/>
            <a:ext cx="2068195" cy="638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0" b="1" spc="-20" dirty="0">
                <a:solidFill>
                  <a:srgbClr val="185758"/>
                </a:solidFill>
                <a:latin typeface="微軟正黑體"/>
                <a:cs typeface="微軟正黑體"/>
              </a:rPr>
              <a:t>顯示資料</a:t>
            </a:r>
            <a:endParaRPr sz="4000">
              <a:latin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5" dirty="0"/>
              <a:t>程式碼(</a:t>
            </a:r>
            <a:r>
              <a:rPr spc="-190" dirty="0"/>
              <a:t>Ardiuno)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D4DCE53-F287-48BE-878C-CF98361FC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7" y="1409700"/>
            <a:ext cx="10161763" cy="792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5" dirty="0"/>
              <a:t>程式碼(</a:t>
            </a:r>
            <a:r>
              <a:rPr spc="-190" dirty="0"/>
              <a:t>Ardiuno)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4155C7E-8352-40F5-8D76-891220D5C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49"/>
          <a:stretch/>
        </p:blipFill>
        <p:spPr>
          <a:xfrm>
            <a:off x="883767" y="1409700"/>
            <a:ext cx="10774833" cy="792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5" dirty="0"/>
              <a:t>程式碼(</a:t>
            </a:r>
            <a:r>
              <a:rPr spc="-190" dirty="0"/>
              <a:t>Ardiuno)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6BD46AA-505F-4245-A9CE-728DBD43A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7" y="1485900"/>
            <a:ext cx="16489833" cy="80112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163</Words>
  <Application>Microsoft Office PowerPoint</Application>
  <PresentationFormat>自訂</PresentationFormat>
  <Paragraphs>45</Paragraphs>
  <Slides>18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4" baseType="lpstr">
      <vt:lpstr>Malgun Gothic</vt:lpstr>
      <vt:lpstr>微軟正黑體</vt:lpstr>
      <vt:lpstr>新細明體</vt:lpstr>
      <vt:lpstr>Arial Narrow</vt:lpstr>
      <vt:lpstr>Calibri</vt:lpstr>
      <vt:lpstr>Office Theme</vt:lpstr>
      <vt:lpstr>RFID打卡機</vt:lpstr>
      <vt:lpstr>研究動機</vt:lpstr>
      <vt:lpstr>RFID打卡機</vt:lpstr>
      <vt:lpstr>使用晶片</vt:lpstr>
      <vt:lpstr>使用元件</vt:lpstr>
      <vt:lpstr>01</vt:lpstr>
      <vt:lpstr>程式碼(Ardiuno)</vt:lpstr>
      <vt:lpstr>程式碼(Ardiuno)</vt:lpstr>
      <vt:lpstr>程式碼(Ardiuno)</vt:lpstr>
      <vt:lpstr>程式碼(Ardiuno)</vt:lpstr>
      <vt:lpstr>程式碼(Ardiuno)</vt:lpstr>
      <vt:lpstr>程式碼(PHP)</vt:lpstr>
      <vt:lpstr>程式碼(PHP)</vt:lpstr>
      <vt:lpstr>程式碼(PHP)</vt:lpstr>
      <vt:lpstr>程式碼(PHP)</vt:lpstr>
      <vt:lpstr>PowerPoint 簡報</vt:lpstr>
      <vt:lpstr>實作影片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RFID打卡機</dc:title>
  <dc:creator>許菀庭</dc:creator>
  <cp:keywords>DAGZm76nY40,BAFUI9uCkGc</cp:keywords>
  <cp:lastModifiedBy>user</cp:lastModifiedBy>
  <cp:revision>5</cp:revision>
  <dcterms:created xsi:type="dcterms:W3CDTF">2025-01-22T06:51:47Z</dcterms:created>
  <dcterms:modified xsi:type="dcterms:W3CDTF">2025-01-22T07:21:04Z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2024-12-19T00:00:00Z</vt:filetime>
  </property>
  <property fmtid="{D5CDD505-2E9C-101B-9397-08002B2CF9AE}" pid="3" name="Creator">
    <vt:lpwstr>Canva</vt:lpwstr>
  </property>
  <property fmtid="{D5CDD505-2E9C-101B-9397-08002B2CF9AE}" pid="4" name="LastSaved">
    <vt:filetime>2025-01-22T00:00:00Z</vt:filetime>
  </property>
  <property fmtid="{D5CDD505-2E9C-101B-9397-08002B2CF9AE}" pid="5" name="Producer">
    <vt:lpwstr>Canva</vt:lpwstr>
  </property>
</Properties>
</file>