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97" r:id="rId3"/>
    <p:sldId id="384" r:id="rId4"/>
    <p:sldId id="263" r:id="rId5"/>
    <p:sldId id="337" r:id="rId6"/>
    <p:sldId id="338" r:id="rId7"/>
    <p:sldId id="339" r:id="rId8"/>
    <p:sldId id="262" r:id="rId9"/>
    <p:sldId id="274" r:id="rId10"/>
    <p:sldId id="275" r:id="rId11"/>
    <p:sldId id="304" r:id="rId12"/>
    <p:sldId id="276" r:id="rId13"/>
    <p:sldId id="386" r:id="rId14"/>
    <p:sldId id="361" r:id="rId15"/>
    <p:sldId id="407" r:id="rId16"/>
    <p:sldId id="409" r:id="rId17"/>
    <p:sldId id="410" r:id="rId18"/>
    <p:sldId id="412" r:id="rId19"/>
    <p:sldId id="411" r:id="rId20"/>
    <p:sldId id="413" r:id="rId21"/>
    <p:sldId id="364" r:id="rId22"/>
    <p:sldId id="414" r:id="rId23"/>
    <p:sldId id="365" r:id="rId24"/>
    <p:sldId id="367" r:id="rId25"/>
    <p:sldId id="366" r:id="rId26"/>
    <p:sldId id="368" r:id="rId27"/>
    <p:sldId id="464" r:id="rId28"/>
    <p:sldId id="465" r:id="rId29"/>
    <p:sldId id="466" r:id="rId30"/>
    <p:sldId id="372" r:id="rId31"/>
    <p:sldId id="373" r:id="rId32"/>
    <p:sldId id="467" r:id="rId33"/>
    <p:sldId id="375" r:id="rId34"/>
    <p:sldId id="415" r:id="rId35"/>
    <p:sldId id="468" r:id="rId36"/>
    <p:sldId id="416" r:id="rId37"/>
    <p:sldId id="376" r:id="rId38"/>
    <p:sldId id="469" r:id="rId39"/>
    <p:sldId id="418" r:id="rId40"/>
    <p:sldId id="419" r:id="rId41"/>
    <p:sldId id="420" r:id="rId42"/>
    <p:sldId id="417" r:id="rId43"/>
    <p:sldId id="421" r:id="rId44"/>
    <p:sldId id="470" r:id="rId45"/>
    <p:sldId id="471" r:id="rId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80704-9787-4B2A-AAF8-EED5F01A0435}" type="datetimeFigureOut">
              <a:rPr lang="zh-TW" altLang="en-US" smtClean="0"/>
              <a:pPr/>
              <a:t>2025/1/20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BD32E-6D84-4821-8A5B-86C0855DBB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95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2025/1/20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2025/1/20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2025/1/20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2025/1/20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2025/1/20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2025/1/20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238400"/>
            <a:ext cx="7651576" cy="1190600"/>
          </a:xfrm>
        </p:spPr>
        <p:txBody>
          <a:bodyPr>
            <a:normAutofit/>
          </a:bodyPr>
          <a:lstStyle/>
          <a:p>
            <a:r>
              <a:rPr lang="en-US" altLang="zh-TW" dirty="0"/>
              <a:t>HUB5168+</a:t>
            </a:r>
            <a:r>
              <a:rPr lang="zh-TW" altLang="en-US" dirty="0"/>
              <a:t>應用</a:t>
            </a:r>
            <a:r>
              <a:rPr lang="en-US" altLang="zh-TW" dirty="0"/>
              <a:t>_</a:t>
            </a:r>
            <a:r>
              <a:rPr lang="zh-TW" altLang="en-US" dirty="0"/>
              <a:t>多功能自走車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講師</a:t>
            </a:r>
            <a:r>
              <a:rPr lang="en-US" altLang="zh-TW" dirty="0"/>
              <a:t>:</a:t>
            </a:r>
            <a:r>
              <a:rPr lang="zh-TW" altLang="en-US" dirty="0"/>
              <a:t> 楊熲煜 </a:t>
            </a:r>
            <a:r>
              <a:rPr lang="en-US" altLang="zh-TW" dirty="0"/>
              <a:t>(</a:t>
            </a:r>
            <a:r>
              <a:rPr lang="en-US" altLang="zh-TW" dirty="0" err="1"/>
              <a:t>Malo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749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Arduino</a:t>
            </a:r>
            <a:r>
              <a:rPr lang="zh-TW" altLang="en-US" dirty="0"/>
              <a:t>安裝說明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安裝好開發板套件後，再選擇</a:t>
            </a:r>
            <a:r>
              <a:rPr lang="en-US" altLang="zh-TW" dirty="0"/>
              <a:t>RTL8720DN (</a:t>
            </a:r>
            <a:r>
              <a:rPr lang="zh-TW" altLang="en-US" dirty="0"/>
              <a:t>此為</a:t>
            </a:r>
            <a:r>
              <a:rPr lang="en-US" altLang="zh-TW" dirty="0" err="1"/>
              <a:t>realtek</a:t>
            </a:r>
            <a:r>
              <a:rPr lang="zh-TW" altLang="en-US" dirty="0"/>
              <a:t>晶片的名稱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8" y="2780928"/>
            <a:ext cx="8361363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54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Arduino</a:t>
            </a:r>
            <a:r>
              <a:rPr lang="zh-TW" altLang="en-US" dirty="0"/>
              <a:t>安裝說明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此為講師</a:t>
            </a:r>
            <a:br>
              <a:rPr lang="en-US" altLang="zh-TW" dirty="0"/>
            </a:br>
            <a:r>
              <a:rPr lang="zh-TW" altLang="en-US" dirty="0"/>
              <a:t>的設定值</a:t>
            </a:r>
            <a:endParaRPr lang="en-US" altLang="zh-TW" dirty="0"/>
          </a:p>
          <a:p>
            <a:r>
              <a:rPr lang="zh-TW" altLang="en-US" dirty="0"/>
              <a:t>這一片模組</a:t>
            </a:r>
            <a:br>
              <a:rPr lang="en-US" altLang="zh-TW" dirty="0"/>
            </a:br>
            <a:r>
              <a:rPr lang="zh-TW" altLang="en-US" dirty="0"/>
              <a:t>有支援</a:t>
            </a:r>
            <a:r>
              <a:rPr lang="en-US" altLang="zh-TW" dirty="0"/>
              <a:t>auto</a:t>
            </a:r>
            <a:br>
              <a:rPr lang="en-US" altLang="zh-TW" dirty="0"/>
            </a:br>
            <a:r>
              <a:rPr lang="en-US" altLang="zh-TW" dirty="0"/>
              <a:t>upload</a:t>
            </a:r>
            <a:r>
              <a:rPr lang="zh-TW" altLang="en-US" dirty="0"/>
              <a:t>模式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597298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54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Arduino</a:t>
            </a:r>
            <a:r>
              <a:rPr lang="zh-TW" altLang="en-US" dirty="0"/>
              <a:t>安裝說明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環境設定完成後，先載入第一個</a:t>
            </a:r>
            <a:r>
              <a:rPr lang="en-US" altLang="zh-TW" dirty="0" err="1"/>
              <a:t>Arduino</a:t>
            </a:r>
            <a:r>
              <a:rPr lang="zh-TW" altLang="en-US" dirty="0"/>
              <a:t>的</a:t>
            </a:r>
            <a:r>
              <a:rPr lang="en-US" altLang="zh-TW" dirty="0"/>
              <a:t>demo</a:t>
            </a:r>
            <a:r>
              <a:rPr lang="zh-TW" altLang="en-US" dirty="0"/>
              <a:t>程式，用</a:t>
            </a:r>
            <a:r>
              <a:rPr lang="en-US" altLang="zh-TW" dirty="0"/>
              <a:t>Led</a:t>
            </a:r>
            <a:r>
              <a:rPr lang="zh-TW" altLang="en-US" dirty="0"/>
              <a:t>說</a:t>
            </a:r>
            <a:r>
              <a:rPr lang="en-US" altLang="zh-TW" dirty="0"/>
              <a:t>Hello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52" y="2636912"/>
            <a:ext cx="6703124" cy="395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54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Robot</a:t>
            </a:r>
            <a:r>
              <a:rPr lang="zh-TW" altLang="en-US" dirty="0"/>
              <a:t>應用教學</a:t>
            </a:r>
          </a:p>
        </p:txBody>
      </p:sp>
    </p:spTree>
    <p:extLst>
      <p:ext uri="{BB962C8B-B14F-4D97-AF65-F5344CB8AC3E}">
        <p14:creationId xmlns:p14="http://schemas.microsoft.com/office/powerpoint/2010/main" val="844395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(09_sg90)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Servo Motor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7887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A14F5-E1A5-F8C8-4B5A-E335A3EAD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22FA66-B5B3-D168-58E4-7F4942A9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Servo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7D123D-126F-BF68-2897-6D4D9D64B35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市面上販售的</a:t>
            </a:r>
            <a:r>
              <a:rPr lang="en-US" altLang="zh-TW" dirty="0"/>
              <a:t>SG90</a:t>
            </a:r>
            <a:r>
              <a:rPr lang="zh-TW" altLang="en-US" dirty="0"/>
              <a:t>大概有兩類</a:t>
            </a:r>
            <a:r>
              <a:rPr lang="en-US" altLang="zh-TW" dirty="0"/>
              <a:t>:</a:t>
            </a:r>
          </a:p>
          <a:p>
            <a:pPr lvl="1"/>
            <a:r>
              <a:rPr lang="en-US" altLang="zh-TW" dirty="0"/>
              <a:t>180</a:t>
            </a:r>
            <a:r>
              <a:rPr lang="zh-TW" altLang="en-US" dirty="0"/>
              <a:t>度</a:t>
            </a:r>
            <a:r>
              <a:rPr lang="en-US" altLang="zh-TW" dirty="0"/>
              <a:t>: </a:t>
            </a:r>
            <a:r>
              <a:rPr lang="zh-TW" altLang="en-US" dirty="0"/>
              <a:t>擺動</a:t>
            </a:r>
            <a:endParaRPr lang="en-US" altLang="zh-TW" dirty="0"/>
          </a:p>
          <a:p>
            <a:pPr lvl="1"/>
            <a:r>
              <a:rPr lang="en-US" altLang="zh-TW" dirty="0"/>
              <a:t>360</a:t>
            </a:r>
            <a:r>
              <a:rPr lang="zh-TW" altLang="en-US" dirty="0"/>
              <a:t>度</a:t>
            </a:r>
            <a:r>
              <a:rPr lang="en-US" altLang="zh-TW" dirty="0"/>
              <a:t>:</a:t>
            </a:r>
            <a:r>
              <a:rPr lang="zh-TW" altLang="en-US" dirty="0"/>
              <a:t> 旋轉</a:t>
            </a:r>
            <a:endParaRPr lang="en-US" altLang="zh-TW" dirty="0"/>
          </a:p>
          <a:p>
            <a:r>
              <a:rPr lang="zh-TW" altLang="en-US" dirty="0"/>
              <a:t>小小的</a:t>
            </a:r>
            <a:r>
              <a:rPr lang="en-US" altLang="zh-TW" dirty="0"/>
              <a:t>Servo</a:t>
            </a:r>
            <a:r>
              <a:rPr lang="zh-TW" altLang="en-US" dirty="0"/>
              <a:t>，大大的學問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CDAA378-AB37-41BB-AC9D-5F94A5D47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151284"/>
            <a:ext cx="3037575" cy="432571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D442151-B142-4355-9139-D5130274A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170532"/>
            <a:ext cx="2219432" cy="230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3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A14F5-E1A5-F8C8-4B5A-E335A3EAD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22FA66-B5B3-D168-58E4-7F4942A9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Servo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7D123D-126F-BF68-2897-6D4D9D64B35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開啟 </a:t>
            </a:r>
            <a:r>
              <a:rPr lang="en-US" altLang="zh-TW" dirty="0"/>
              <a:t>09_ServoSweep</a:t>
            </a:r>
            <a:r>
              <a:rPr lang="zh-TW" altLang="en-US" dirty="0"/>
              <a:t>程式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2FB682E-1F7C-BFCA-45AD-F54144DDB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109924"/>
            <a:ext cx="4554088" cy="47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46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65E25-1932-8362-0035-99633B02E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30B216-DE87-22C1-35C9-14A9886D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Servo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A84A12-03FC-5C5A-D27D-B92C40060EF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PA25</a:t>
            </a:r>
            <a:r>
              <a:rPr lang="zh-TW" altLang="en-US" dirty="0"/>
              <a:t>程式中的</a:t>
            </a:r>
            <a:r>
              <a:rPr lang="en-US" altLang="zh-TW" dirty="0"/>
              <a:t>PA25</a:t>
            </a:r>
            <a:r>
              <a:rPr lang="zh-TW" altLang="en-US" dirty="0"/>
              <a:t>是什麼</a:t>
            </a:r>
            <a:r>
              <a:rPr lang="en-US" altLang="zh-TW" dirty="0"/>
              <a:t>?</a:t>
            </a:r>
            <a:r>
              <a:rPr lang="zh-TW" altLang="en-US" dirty="0"/>
              <a:t> 需要看腳位定義圖</a:t>
            </a:r>
            <a:endParaRPr lang="en-US" altLang="zh-TW" dirty="0"/>
          </a:p>
          <a:p>
            <a:r>
              <a:rPr lang="zh-TW" altLang="en-US" dirty="0"/>
              <a:t>利用具有</a:t>
            </a:r>
            <a:r>
              <a:rPr lang="en-US" altLang="zh-TW" dirty="0"/>
              <a:t>PWM</a:t>
            </a:r>
            <a:r>
              <a:rPr lang="zh-TW" altLang="en-US" dirty="0"/>
              <a:t>的腳位控制</a:t>
            </a:r>
            <a:r>
              <a:rPr lang="en-US" altLang="zh-TW" dirty="0"/>
              <a:t>Servo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ADC05DB-7583-6397-6412-B8D13BEFA8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09"/>
          <a:stretch/>
        </p:blipFill>
        <p:spPr>
          <a:xfrm>
            <a:off x="1835696" y="2636912"/>
            <a:ext cx="5976664" cy="419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0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3BC8A-8473-3F87-F70F-CBBA8C8EA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E97D2C-E699-401A-5F98-BF89FF1E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Servo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F5CF43-20DB-BD47-2A16-389ECA911F9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接線方式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8F99D6-0D9C-69EE-C5FC-B8D334A42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" y="2673058"/>
            <a:ext cx="8388096" cy="394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1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3BC8A-8473-3F87-F70F-CBBA8C8EA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E97D2C-E699-401A-5F98-BF89FF1E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Servo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F5CF43-20DB-BD47-2A16-389ECA911F9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執行</a:t>
            </a:r>
            <a:r>
              <a:rPr lang="en-US" altLang="zh-TW" dirty="0"/>
              <a:t>Demo</a:t>
            </a:r>
            <a:r>
              <a:rPr lang="zh-TW" altLang="en-US" dirty="0"/>
              <a:t>程式後</a:t>
            </a:r>
            <a:endParaRPr lang="en-US" altLang="zh-TW" dirty="0"/>
          </a:p>
          <a:p>
            <a:pPr lvl="1"/>
            <a:r>
              <a:rPr lang="en-US" altLang="zh-TW" dirty="0"/>
              <a:t>180</a:t>
            </a:r>
            <a:r>
              <a:rPr lang="zh-TW" altLang="en-US" dirty="0"/>
              <a:t>度</a:t>
            </a:r>
            <a:r>
              <a:rPr lang="en-US" altLang="zh-TW" dirty="0"/>
              <a:t>: </a:t>
            </a:r>
            <a:r>
              <a:rPr lang="zh-TW" altLang="en-US" dirty="0"/>
              <a:t>擺動，但是很慢</a:t>
            </a:r>
            <a:endParaRPr lang="en-US" altLang="zh-TW" dirty="0"/>
          </a:p>
          <a:p>
            <a:pPr lvl="1"/>
            <a:r>
              <a:rPr lang="en-US" altLang="zh-TW" dirty="0"/>
              <a:t>360</a:t>
            </a:r>
            <a:r>
              <a:rPr lang="zh-TW" altLang="en-US" dirty="0"/>
              <a:t>度</a:t>
            </a:r>
            <a:r>
              <a:rPr lang="en-US" altLang="zh-TW" dirty="0"/>
              <a:t>:</a:t>
            </a:r>
            <a:r>
              <a:rPr lang="zh-TW" altLang="en-US" dirty="0"/>
              <a:t> 旋轉，但是不明顯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991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4B66E6A-4C43-4E64-BA9A-B4924384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課程大綱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023CB15-D777-4780-9720-3524C0A4E99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Calibri" panose="020F0502020204030204" pitchFamily="34" charset="0"/>
                <a:ea typeface="Calibri" panose="020F0502020204030204" pitchFamily="34" charset="0"/>
              </a:rPr>
              <a:t>HUB5168+</a:t>
            </a:r>
            <a:r>
              <a:rPr lang="zh-TW" altLang="en-US" sz="2800" dirty="0">
                <a:latin typeface="Calibri" panose="020F0502020204030204" pitchFamily="34" charset="0"/>
                <a:ea typeface="+mj-ea"/>
              </a:rPr>
              <a:t>基礎介紹說明</a:t>
            </a:r>
            <a:endParaRPr lang="en-US" altLang="zh-TW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altLang="zh-TW" sz="2800" dirty="0">
                <a:latin typeface="Calibri" panose="020F0502020204030204" pitchFamily="34" charset="0"/>
                <a:ea typeface="Calibri" panose="020F0502020204030204" pitchFamily="34" charset="0"/>
              </a:rPr>
              <a:t>Arduino</a:t>
            </a:r>
            <a:r>
              <a:rPr lang="zh-TW" altLang="en-US" sz="2800" dirty="0">
                <a:latin typeface="Calibri" panose="020F0502020204030204" pitchFamily="34" charset="0"/>
                <a:ea typeface="+mj-ea"/>
              </a:rPr>
              <a:t>安裝說明</a:t>
            </a:r>
            <a:endParaRPr lang="en-US" altLang="zh-TW" sz="2800" dirty="0">
              <a:latin typeface="Calibri" panose="020F0502020204030204" pitchFamily="34" charset="0"/>
              <a:ea typeface="+mj-ea"/>
            </a:endParaRPr>
          </a:p>
          <a:p>
            <a:r>
              <a:rPr lang="en-US" altLang="zh-TW" sz="2800" dirty="0"/>
              <a:t>Robot</a:t>
            </a:r>
            <a:r>
              <a:rPr lang="zh-TW" altLang="en-US" sz="2800" dirty="0"/>
              <a:t>應用教學</a:t>
            </a:r>
            <a:endParaRPr lang="en-US" altLang="zh-TW" sz="2800" dirty="0"/>
          </a:p>
          <a:p>
            <a:r>
              <a:rPr lang="en-US" altLang="zh-TW" sz="2800" dirty="0"/>
              <a:t>Servo Motor</a:t>
            </a:r>
            <a:r>
              <a:rPr lang="zh-TW" altLang="en-US" sz="2800" dirty="0"/>
              <a:t>教學</a:t>
            </a:r>
            <a:endParaRPr lang="en-US" altLang="zh-TW" sz="2800" dirty="0"/>
          </a:p>
          <a:p>
            <a:r>
              <a:rPr lang="en-US" altLang="zh-TW" sz="2800" dirty="0">
                <a:latin typeface="Calibri" panose="020F0502020204030204" pitchFamily="34" charset="0"/>
              </a:rPr>
              <a:t>BLE</a:t>
            </a:r>
            <a:r>
              <a:rPr lang="zh-TW" altLang="en-US" sz="2800" dirty="0">
                <a:latin typeface="Calibri" panose="020F0502020204030204" pitchFamily="34" charset="0"/>
              </a:rPr>
              <a:t>控制</a:t>
            </a:r>
            <a:endParaRPr lang="en-US" altLang="zh-TW" sz="2800" dirty="0">
              <a:latin typeface="Calibri" panose="020F0502020204030204" pitchFamily="34" charset="0"/>
            </a:endParaRPr>
          </a:p>
          <a:p>
            <a:r>
              <a:rPr lang="zh-TW" altLang="en-US" sz="2800" dirty="0">
                <a:latin typeface="Calibri" panose="020F0502020204030204" pitchFamily="34" charset="0"/>
              </a:rPr>
              <a:t>多功能自走車實作</a:t>
            </a:r>
          </a:p>
        </p:txBody>
      </p:sp>
    </p:spTree>
    <p:extLst>
      <p:ext uri="{BB962C8B-B14F-4D97-AF65-F5344CB8AC3E}">
        <p14:creationId xmlns:p14="http://schemas.microsoft.com/office/powerpoint/2010/main" val="680423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A77AE-610C-358D-E901-0BE5B1A1C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8AB380-4B95-810B-44AC-338E8681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Servo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C6FF48-0F43-92AB-A7E8-A3CC68F4C69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請修改程式如下，再進行測試，並觀察</a:t>
            </a:r>
            <a:r>
              <a:rPr lang="en-US" altLang="zh-TW" dirty="0"/>
              <a:t>SG90 servo motor</a:t>
            </a:r>
            <a:r>
              <a:rPr lang="zh-TW" altLang="en-US" dirty="0"/>
              <a:t>怎麼動作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2870D38-8F6A-54D2-43C3-C1B8E448E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213" y="2915450"/>
            <a:ext cx="4119574" cy="315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0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(BLEV7RC_BW16_LED)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BLE</a:t>
            </a:r>
            <a:r>
              <a:rPr lang="zh-TW" altLang="en-US" dirty="0"/>
              <a:t>控制</a:t>
            </a:r>
          </a:p>
        </p:txBody>
      </p:sp>
    </p:spTree>
    <p:extLst>
      <p:ext uri="{BB962C8B-B14F-4D97-AF65-F5344CB8AC3E}">
        <p14:creationId xmlns:p14="http://schemas.microsoft.com/office/powerpoint/2010/main" val="402247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2779F-581F-884D-3439-E821CDD03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451B75-E719-59E8-F5A3-E4330587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BLE</a:t>
            </a:r>
            <a:r>
              <a:rPr lang="zh-TW" altLang="en-US" dirty="0"/>
              <a:t>遙控燈號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AD9B77-9F02-44B8-ADD8-261BEAD0D26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先燒錄</a:t>
            </a:r>
            <a:r>
              <a:rPr lang="en-US" altLang="zh-TW" dirty="0"/>
              <a:t>【BLEV7RC_BW16_LED_01】</a:t>
            </a:r>
            <a:r>
              <a:rPr lang="zh-TW" altLang="en-US" dirty="0"/>
              <a:t>程式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4753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BLE</a:t>
            </a:r>
            <a:r>
              <a:rPr lang="zh-TW" altLang="en-US" dirty="0"/>
              <a:t>遙控燈號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手機先安裝</a:t>
            </a:r>
            <a:r>
              <a:rPr lang="en-US" altLang="zh-TW" dirty="0"/>
              <a:t>V7RC</a:t>
            </a:r>
            <a:r>
              <a:rPr lang="zh-TW" altLang="en-US" dirty="0"/>
              <a:t>的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7344816" cy="383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028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BLE</a:t>
            </a:r>
            <a:r>
              <a:rPr lang="zh-TW" altLang="en-US" dirty="0"/>
              <a:t>遙控燈號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2050" name="Picture 2" descr="D:\教學_2023-08-21\2024-08_hub5168\課程教材\V7RC_car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48841"/>
            <a:ext cx="7632848" cy="42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27584" y="2132856"/>
            <a:ext cx="79208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603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BLE</a:t>
            </a:r>
            <a:r>
              <a:rPr lang="zh-TW" altLang="en-US" dirty="0"/>
              <a:t>遙控燈號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2054" name="Picture 6" descr="D:\教學_2023-08-21\2024-08_hub5168\課程教材\V7RC_car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3" y="2168045"/>
            <a:ext cx="8341866" cy="46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988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BLE</a:t>
            </a:r>
            <a:r>
              <a:rPr lang="zh-TW" altLang="en-US" dirty="0"/>
              <a:t>遙控燈號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4098" name="Picture 2" descr="D:\教學_2023-08-21\2024-08_hub5168\課程教材\V7RC_car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34" y="2276873"/>
            <a:ext cx="8148299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674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BLE</a:t>
            </a:r>
            <a:r>
              <a:rPr lang="zh-TW" altLang="en-US" dirty="0"/>
              <a:t>遙控燈號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5122" name="Picture 2" descr="D:\教學_2023-08-21\2024-08_hub5168\課程教材\V7RC_car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22838"/>
            <a:ext cx="8244408" cy="46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35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BLE</a:t>
            </a:r>
            <a:r>
              <a:rPr lang="zh-TW" altLang="en-US" dirty="0"/>
              <a:t>遙控燈號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6146" name="Picture 2" descr="D:\教學_2023-08-21\2024-08_hub5168\課程教材\V7RC_car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4291"/>
            <a:ext cx="8028384" cy="45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91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BLE</a:t>
            </a:r>
            <a:r>
              <a:rPr lang="zh-TW" altLang="en-US" dirty="0"/>
              <a:t>遙控燈號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7170" name="Picture 2" descr="D:\教學_2023-08-21\2024-08_hub5168\課程教材\V7RC_car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62572"/>
            <a:ext cx="8028384" cy="45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基礎介紹說明</a:t>
            </a:r>
          </a:p>
        </p:txBody>
      </p:sp>
    </p:spTree>
    <p:extLst>
      <p:ext uri="{BB962C8B-B14F-4D97-AF65-F5344CB8AC3E}">
        <p14:creationId xmlns:p14="http://schemas.microsoft.com/office/powerpoint/2010/main" val="2344821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BLE</a:t>
            </a:r>
            <a:r>
              <a:rPr lang="zh-TW" altLang="en-US" dirty="0"/>
              <a:t>遙控燈號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04" y="2564904"/>
            <a:ext cx="7713051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785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BLE</a:t>
            </a:r>
            <a:r>
              <a:rPr lang="zh-TW" altLang="en-US" dirty="0"/>
              <a:t>遙控燈號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53" y="2492896"/>
            <a:ext cx="7879048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876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BLE</a:t>
            </a:r>
            <a:r>
              <a:rPr lang="zh-TW" altLang="en-US" dirty="0"/>
              <a:t>遙控燈號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11274"/>
            <a:ext cx="7974657" cy="445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190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BLE</a:t>
            </a:r>
            <a:r>
              <a:rPr lang="zh-TW" altLang="en-US" dirty="0"/>
              <a:t>遙控燈號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62" y="2302595"/>
            <a:ext cx="8083178" cy="455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929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CC7E7-D23A-DA21-B39C-F274AFCFA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6328A0-0C4A-85B0-B1B0-55F79C43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BLE</a:t>
            </a:r>
            <a:r>
              <a:rPr lang="zh-TW" altLang="en-US" dirty="0"/>
              <a:t>遙控燈號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18CCB4-77CE-ECBE-CFF2-3734FEDF90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來解析一下這隻程式做了什麼事</a:t>
            </a:r>
            <a:endParaRPr lang="en-US" altLang="zh-TW" dirty="0"/>
          </a:p>
          <a:p>
            <a:r>
              <a:rPr lang="zh-TW" altLang="en-US" dirty="0"/>
              <a:t>搖桿送出的數值</a:t>
            </a:r>
            <a:r>
              <a:rPr lang="en-US" altLang="zh-TW" dirty="0"/>
              <a:t>: 1000~2000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4871FA6-EA64-F0C9-FE33-5ABD9B7AB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14" y="3144013"/>
            <a:ext cx="8828571" cy="3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44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BLE</a:t>
            </a:r>
            <a:r>
              <a:rPr lang="zh-TW" altLang="en-US" dirty="0"/>
              <a:t>遙控燈號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再使用</a:t>
            </a:r>
            <a:r>
              <a:rPr lang="en-US" altLang="zh-TW" dirty="0"/>
              <a:t>【BLEV7RC_BW16_LED_02】</a:t>
            </a:r>
            <a:r>
              <a:rPr lang="zh-TW" altLang="en-US" dirty="0"/>
              <a:t>程式比較看看</a:t>
            </a:r>
            <a:endParaRPr lang="en-US" altLang="zh-TW" dirty="0"/>
          </a:p>
          <a:p>
            <a:r>
              <a:rPr lang="zh-TW" altLang="en-US" dirty="0"/>
              <a:t>觀察一下退後的燈號</a:t>
            </a:r>
            <a:endParaRPr lang="en-US" altLang="zh-TW" dirty="0"/>
          </a:p>
          <a:p>
            <a:r>
              <a:rPr lang="zh-TW" altLang="en-US" dirty="0"/>
              <a:t>說明一下觀察到什麼情形</a:t>
            </a:r>
          </a:p>
        </p:txBody>
      </p:sp>
    </p:spTree>
    <p:extLst>
      <p:ext uri="{BB962C8B-B14F-4D97-AF65-F5344CB8AC3E}">
        <p14:creationId xmlns:p14="http://schemas.microsoft.com/office/powerpoint/2010/main" val="318640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8024C-2E29-9A76-33CA-69208ADDF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B5E28C-85AB-66A3-4B73-A2FD30DD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BLE</a:t>
            </a:r>
            <a:r>
              <a:rPr lang="zh-TW" altLang="en-US" dirty="0"/>
              <a:t>遙控燈號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B8D77C-87D7-4972-51AD-CFA3D469700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再使用</a:t>
            </a:r>
            <a:r>
              <a:rPr lang="en-US" altLang="zh-TW" dirty="0"/>
              <a:t>【BLEV7RC_BW16_LED_02】</a:t>
            </a:r>
            <a:r>
              <a:rPr lang="zh-TW" altLang="en-US" dirty="0"/>
              <a:t>程式比較看看</a:t>
            </a:r>
            <a:endParaRPr lang="en-US" altLang="zh-TW" dirty="0"/>
          </a:p>
          <a:p>
            <a:r>
              <a:rPr lang="zh-TW" altLang="en-US" dirty="0"/>
              <a:t>為何</a:t>
            </a:r>
            <a:r>
              <a:rPr lang="en-US" altLang="zh-TW" dirty="0" err="1"/>
              <a:t>analogWrite</a:t>
            </a:r>
            <a:r>
              <a:rPr lang="zh-TW" altLang="en-US" dirty="0"/>
              <a:t>不使用 </a:t>
            </a:r>
            <a:r>
              <a:rPr lang="en-US" altLang="zh-TW" dirty="0"/>
              <a:t>10</a:t>
            </a:r>
            <a:r>
              <a:rPr lang="zh-TW" altLang="en-US" dirty="0"/>
              <a:t>，而是使用</a:t>
            </a:r>
            <a:r>
              <a:rPr lang="en-US" altLang="zh-TW" dirty="0"/>
              <a:t>250?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F79CB8C-D07D-9387-A6DB-DA2BDFB4B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172738"/>
            <a:ext cx="4606626" cy="227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75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BLEV7RC_BW16_CAR_01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多功能自走車實作</a:t>
            </a:r>
          </a:p>
        </p:txBody>
      </p:sp>
    </p:spTree>
    <p:extLst>
      <p:ext uri="{BB962C8B-B14F-4D97-AF65-F5344CB8AC3E}">
        <p14:creationId xmlns:p14="http://schemas.microsoft.com/office/powerpoint/2010/main" val="990933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遙控車製作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接線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57477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137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EA0CB-CB98-8613-6997-DEBA53E9B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4E611F-1989-54E7-D33C-A3799AF8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遙控車製作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958935-2000-F10E-9B7F-336DD930D6B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接線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DECA146-1E0A-13F3-AB2F-8CFB2B386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420888"/>
            <a:ext cx="5558960" cy="345721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DF9DE88-8513-7DF2-A87A-AA6A1451D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622" y="1988840"/>
            <a:ext cx="2082226" cy="171834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AD1B692-03ED-06D0-3625-72062F900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393" y="4191687"/>
            <a:ext cx="2082226" cy="1718342"/>
          </a:xfrm>
          <a:prstGeom prst="rect">
            <a:avLst/>
          </a:prstGeom>
        </p:spPr>
      </p:pic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8789B50-66BA-F11C-7532-F496919AEF4A}"/>
              </a:ext>
            </a:extLst>
          </p:cNvPr>
          <p:cNvCxnSpPr/>
          <p:nvPr/>
        </p:nvCxnSpPr>
        <p:spPr>
          <a:xfrm>
            <a:off x="5148064" y="5733256"/>
            <a:ext cx="1023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8C6DD77D-5FC9-D715-2B7C-2D3A4FAAC421}"/>
              </a:ext>
            </a:extLst>
          </p:cNvPr>
          <p:cNvCxnSpPr/>
          <p:nvPr/>
        </p:nvCxnSpPr>
        <p:spPr>
          <a:xfrm>
            <a:off x="5148064" y="5445224"/>
            <a:ext cx="10235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2060B8C0-86E3-A0FA-95CD-0AFA092D1241}"/>
              </a:ext>
            </a:extLst>
          </p:cNvPr>
          <p:cNvCxnSpPr/>
          <p:nvPr/>
        </p:nvCxnSpPr>
        <p:spPr>
          <a:xfrm>
            <a:off x="6084168" y="4293096"/>
            <a:ext cx="10235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2AAF2AD6-0E8B-F5C9-6274-9C9C609FF659}"/>
              </a:ext>
            </a:extLst>
          </p:cNvPr>
          <p:cNvCxnSpPr>
            <a:cxnSpLocks/>
          </p:cNvCxnSpPr>
          <p:nvPr/>
        </p:nvCxnSpPr>
        <p:spPr>
          <a:xfrm>
            <a:off x="6084168" y="4581128"/>
            <a:ext cx="7200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180A173E-166A-751D-79C1-18EDAB05FF9B}"/>
              </a:ext>
            </a:extLst>
          </p:cNvPr>
          <p:cNvCxnSpPr>
            <a:cxnSpLocks/>
          </p:cNvCxnSpPr>
          <p:nvPr/>
        </p:nvCxnSpPr>
        <p:spPr>
          <a:xfrm flipH="1" flipV="1">
            <a:off x="7057393" y="3368120"/>
            <a:ext cx="50319" cy="92497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00BBF523-755A-7145-01B2-27BDA95C779C}"/>
              </a:ext>
            </a:extLst>
          </p:cNvPr>
          <p:cNvCxnSpPr>
            <a:cxnSpLocks/>
          </p:cNvCxnSpPr>
          <p:nvPr/>
        </p:nvCxnSpPr>
        <p:spPr>
          <a:xfrm flipV="1">
            <a:off x="6753929" y="4581128"/>
            <a:ext cx="50319" cy="99826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97AE7F95-4073-BDDE-B328-FDAA63791B65}"/>
              </a:ext>
            </a:extLst>
          </p:cNvPr>
          <p:cNvCxnSpPr>
            <a:cxnSpLocks/>
          </p:cNvCxnSpPr>
          <p:nvPr/>
        </p:nvCxnSpPr>
        <p:spPr>
          <a:xfrm>
            <a:off x="6701432" y="5579390"/>
            <a:ext cx="53486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16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HUB5168+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延續了 </a:t>
            </a:r>
            <a:r>
              <a:rPr lang="en-US" altLang="zh-TW" dirty="0"/>
              <a:t>DSI5168 </a:t>
            </a:r>
            <a:r>
              <a:rPr lang="zh-TW" altLang="en-US" dirty="0"/>
              <a:t>輕薄短小</a:t>
            </a:r>
            <a:endParaRPr lang="en-US" altLang="zh-TW" dirty="0"/>
          </a:p>
          <a:p>
            <a:r>
              <a:rPr lang="zh-TW" altLang="en-US" dirty="0"/>
              <a:t>支援 </a:t>
            </a:r>
            <a:r>
              <a:rPr lang="en-US" altLang="zh-TW" dirty="0"/>
              <a:t>2.4G, 5G </a:t>
            </a:r>
            <a:r>
              <a:rPr lang="zh-TW" altLang="en-US" dirty="0"/>
              <a:t>雙頻 </a:t>
            </a:r>
            <a:r>
              <a:rPr lang="en-US" altLang="zh-TW" dirty="0"/>
              <a:t>Wi-Fi </a:t>
            </a:r>
            <a:r>
              <a:rPr lang="zh-TW" altLang="en-US" dirty="0"/>
              <a:t>和低功耗 </a:t>
            </a:r>
            <a:r>
              <a:rPr lang="en-US" altLang="zh-TW" dirty="0"/>
              <a:t>BLE5.0 </a:t>
            </a:r>
            <a:r>
              <a:rPr lang="zh-TW" altLang="en-US" dirty="0"/>
              <a:t>及雙核心處理器</a:t>
            </a:r>
            <a:endParaRPr lang="en-US" altLang="zh-TW" dirty="0"/>
          </a:p>
          <a:p>
            <a:r>
              <a:rPr lang="zh-TW" altLang="en-US" dirty="0"/>
              <a:t>擴充模組可直上 </a:t>
            </a:r>
            <a:r>
              <a:rPr lang="en-US" altLang="zh-TW" dirty="0"/>
              <a:t>OLED</a:t>
            </a:r>
          </a:p>
          <a:p>
            <a:r>
              <a:rPr lang="zh-TW" altLang="en-US" dirty="0"/>
              <a:t>為國產晶片於物聯網產品開發的好工具。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F6B94-3989-1531-8973-85F6D228C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054BB1-0752-0CD5-6CE3-EFF32BD5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遙控車製作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1136BD-8AC4-3028-FDDE-D7C9D56EE3C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我的遙控車外觀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70E5125-BB9E-9686-CC9B-CB2D0E762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636912"/>
            <a:ext cx="3957702" cy="362272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9AA8B4E-A7EF-C054-9B16-0226A1C52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636912"/>
            <a:ext cx="2800000" cy="3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64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0C54F-C4E8-BAD9-2E89-5EFF22DDC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8D55E8-4E9C-D7FD-EA11-DB44A006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遙控車製作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8D4AFB-8129-F932-43FE-C0F8545B8C2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我的遙控車外觀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8D5EFB7-EFE4-DFD6-9879-D1EF4DCE8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19" y="2972191"/>
            <a:ext cx="4419048" cy="312380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3880B30-9C64-057A-836D-7CADE63F27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72"/>
          <a:stretch/>
        </p:blipFill>
        <p:spPr>
          <a:xfrm>
            <a:off x="4682219" y="2972192"/>
            <a:ext cx="4346556" cy="312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03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D7E0B-4A25-D646-11BC-78DB4E7E1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C50BD904-BA26-55B5-CBBB-6C01B0DE7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BLEV7RC_BW16_CAR_01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B087E94-993E-2234-826D-AA85DBDB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BLE</a:t>
            </a:r>
            <a:r>
              <a:rPr lang="zh-TW" altLang="en-US" dirty="0"/>
              <a:t>控制進階</a:t>
            </a:r>
            <a:r>
              <a:rPr lang="en-US" altLang="zh-TW" dirty="0"/>
              <a:t>:</a:t>
            </a:r>
            <a:r>
              <a:rPr lang="zh-TW" altLang="en-US" dirty="0"/>
              <a:t> 遙控車程式</a:t>
            </a:r>
          </a:p>
        </p:txBody>
      </p:sp>
    </p:spTree>
    <p:extLst>
      <p:ext uri="{BB962C8B-B14F-4D97-AF65-F5344CB8AC3E}">
        <p14:creationId xmlns:p14="http://schemas.microsoft.com/office/powerpoint/2010/main" val="1880169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9BFC8-F657-E87D-CF58-F2C256ED0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79C135-D08D-A0D9-5276-8251B39E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遙控車製作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13CD93-1E7C-D81A-9C4E-E9C239A169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操作介面 </a:t>
            </a:r>
            <a:r>
              <a:rPr lang="en-US" altLang="zh-TW" dirty="0"/>
              <a:t>/ </a:t>
            </a:r>
            <a:r>
              <a:rPr lang="zh-TW" altLang="en-US" dirty="0"/>
              <a:t>影片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7129C09-D7AE-1516-67EB-8B6009550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07" y="2316926"/>
            <a:ext cx="7670454" cy="431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116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BLE</a:t>
            </a:r>
            <a:r>
              <a:rPr lang="zh-TW" altLang="en-US" dirty="0"/>
              <a:t>遙控燈號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編譯問題</a:t>
            </a:r>
            <a:r>
              <a:rPr lang="en-US" altLang="zh-TW" dirty="0"/>
              <a:t>:</a:t>
            </a:r>
            <a:r>
              <a:rPr lang="zh-TW" altLang="en-US" dirty="0"/>
              <a:t> 不要把</a:t>
            </a:r>
            <a:r>
              <a:rPr lang="en-US" altLang="zh-TW" dirty="0" err="1"/>
              <a:t>sprintf</a:t>
            </a:r>
            <a:r>
              <a:rPr lang="zh-TW" altLang="en-US" dirty="0"/>
              <a:t>功能打開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45599"/>
            <a:ext cx="7488832" cy="455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710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7B2EC3C7-3196-745D-6A09-9F266A761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END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030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HUB5168+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31D792B5-3BEC-4E3D-A194-C4B421D488C0}"/>
              </a:ext>
            </a:extLst>
          </p:cNvPr>
          <p:cNvGrpSpPr/>
          <p:nvPr/>
        </p:nvGrpSpPr>
        <p:grpSpPr>
          <a:xfrm>
            <a:off x="3627437" y="116632"/>
            <a:ext cx="5553075" cy="6614839"/>
            <a:chOff x="3570432" y="548680"/>
            <a:chExt cx="5553075" cy="66148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957" y="548680"/>
              <a:ext cx="5543550" cy="414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8"/>
            <a:stretch/>
          </p:blipFill>
          <p:spPr bwMode="auto">
            <a:xfrm>
              <a:off x="3570432" y="4581128"/>
              <a:ext cx="5553075" cy="2582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507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HUB5168+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9617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68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HUB5168+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7320"/>
            <a:ext cx="8136904" cy="543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33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Arduino</a:t>
            </a:r>
            <a:r>
              <a:rPr lang="zh-TW" altLang="en-US" dirty="0"/>
              <a:t>安裝說明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盡量使用安裝版</a:t>
            </a:r>
            <a:endParaRPr lang="en-US" altLang="zh-TW" dirty="0"/>
          </a:p>
          <a:p>
            <a:r>
              <a:rPr lang="zh-TW" altLang="en-US" dirty="0"/>
              <a:t>使用</a:t>
            </a:r>
            <a:r>
              <a:rPr lang="en-US" altLang="zh-TW" dirty="0"/>
              <a:t>1.8.19</a:t>
            </a:r>
            <a:r>
              <a:rPr lang="zh-TW" altLang="en-US" dirty="0"/>
              <a:t>以上版本</a:t>
            </a:r>
            <a:r>
              <a:rPr lang="en-US" altLang="zh-TW" dirty="0"/>
              <a:t>(</a:t>
            </a:r>
            <a:r>
              <a:rPr lang="zh-TW" altLang="en-US" dirty="0"/>
              <a:t>講師使用</a:t>
            </a:r>
            <a:r>
              <a:rPr lang="en-US" altLang="zh-TW" dirty="0"/>
              <a:t>1.8.19)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0BD2E89-2936-1017-F280-B33555547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64" y="2745901"/>
            <a:ext cx="8028384" cy="41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4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Arduino</a:t>
            </a:r>
            <a:r>
              <a:rPr lang="zh-TW" altLang="en-US" dirty="0"/>
              <a:t>安裝說明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填入</a:t>
            </a:r>
            <a:r>
              <a:rPr lang="en-US" altLang="zh-TW" dirty="0"/>
              <a:t>BW16，</a:t>
            </a:r>
            <a:r>
              <a:rPr lang="zh-TW" altLang="en-US" dirty="0"/>
              <a:t>以下為講師安裝的版本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893506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542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1809</TotalTime>
  <Words>531</Words>
  <Application>Microsoft Office PowerPoint</Application>
  <PresentationFormat>如螢幕大小 (4:3)</PresentationFormat>
  <Paragraphs>104</Paragraphs>
  <Slides>45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2" baseType="lpstr">
      <vt:lpstr>微軟正黑體</vt:lpstr>
      <vt:lpstr>新細明體</vt:lpstr>
      <vt:lpstr>Calibri</vt:lpstr>
      <vt:lpstr>Tw Cen MT</vt:lpstr>
      <vt:lpstr>Wingdings</vt:lpstr>
      <vt:lpstr>Wingdings 2</vt:lpstr>
      <vt:lpstr>中庸</vt:lpstr>
      <vt:lpstr>HUB5168+應用_多功能自走車</vt:lpstr>
      <vt:lpstr>課程大綱</vt:lpstr>
      <vt:lpstr>基礎介紹說明</vt:lpstr>
      <vt:lpstr>HUB5168+</vt:lpstr>
      <vt:lpstr>HUB5168+</vt:lpstr>
      <vt:lpstr>HUB5168+</vt:lpstr>
      <vt:lpstr>HUB5168+</vt:lpstr>
      <vt:lpstr>Arduino安裝說明</vt:lpstr>
      <vt:lpstr>Arduino安裝說明</vt:lpstr>
      <vt:lpstr>Arduino安裝說明</vt:lpstr>
      <vt:lpstr>Arduino安裝說明</vt:lpstr>
      <vt:lpstr>Arduino安裝說明</vt:lpstr>
      <vt:lpstr>Robot應用教學</vt:lpstr>
      <vt:lpstr>Servo Motor</vt:lpstr>
      <vt:lpstr>Servo</vt:lpstr>
      <vt:lpstr>Servo</vt:lpstr>
      <vt:lpstr>Servo</vt:lpstr>
      <vt:lpstr>Servo</vt:lpstr>
      <vt:lpstr>Servo</vt:lpstr>
      <vt:lpstr>Servo</vt:lpstr>
      <vt:lpstr>BLE控制</vt:lpstr>
      <vt:lpstr>BLE遙控燈號</vt:lpstr>
      <vt:lpstr>BLE遙控燈號</vt:lpstr>
      <vt:lpstr>BLE遙控燈號</vt:lpstr>
      <vt:lpstr>BLE遙控燈號</vt:lpstr>
      <vt:lpstr>BLE遙控燈號</vt:lpstr>
      <vt:lpstr>BLE遙控燈號</vt:lpstr>
      <vt:lpstr>BLE遙控燈號</vt:lpstr>
      <vt:lpstr>BLE遙控燈號</vt:lpstr>
      <vt:lpstr>BLE遙控燈號</vt:lpstr>
      <vt:lpstr>BLE遙控燈號</vt:lpstr>
      <vt:lpstr>BLE遙控燈號</vt:lpstr>
      <vt:lpstr>BLE遙控燈號</vt:lpstr>
      <vt:lpstr>BLE遙控燈號</vt:lpstr>
      <vt:lpstr>BLE遙控燈號</vt:lpstr>
      <vt:lpstr>BLE遙控燈號</vt:lpstr>
      <vt:lpstr>多功能自走車實作</vt:lpstr>
      <vt:lpstr>遙控車製作</vt:lpstr>
      <vt:lpstr>遙控車製作</vt:lpstr>
      <vt:lpstr>遙控車製作</vt:lpstr>
      <vt:lpstr>遙控車製作</vt:lpstr>
      <vt:lpstr>BLE控制進階: 遙控車程式</vt:lpstr>
      <vt:lpstr>遙控車製作</vt:lpstr>
      <vt:lpstr>BLE遙控燈號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HUB8735 實務training</dc:title>
  <dc:creator>malo</dc:creator>
  <cp:lastModifiedBy>user</cp:lastModifiedBy>
  <cp:revision>156</cp:revision>
  <dcterms:created xsi:type="dcterms:W3CDTF">2023-05-27T12:46:40Z</dcterms:created>
  <dcterms:modified xsi:type="dcterms:W3CDTF">2025-01-20T08:11:46Z</dcterms:modified>
</cp:coreProperties>
</file>